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</p:sldMasterIdLst>
  <p:notesMasterIdLst>
    <p:notesMasterId r:id="rId34"/>
  </p:notesMasterIdLst>
  <p:sldIdLst>
    <p:sldId id="268" r:id="rId11"/>
    <p:sldId id="296" r:id="rId12"/>
    <p:sldId id="271" r:id="rId13"/>
    <p:sldId id="304" r:id="rId14"/>
    <p:sldId id="313" r:id="rId15"/>
    <p:sldId id="306" r:id="rId16"/>
    <p:sldId id="305" r:id="rId17"/>
    <p:sldId id="307" r:id="rId18"/>
    <p:sldId id="321" r:id="rId19"/>
    <p:sldId id="315" r:id="rId20"/>
    <p:sldId id="324" r:id="rId21"/>
    <p:sldId id="334" r:id="rId22"/>
    <p:sldId id="316" r:id="rId23"/>
    <p:sldId id="317" r:id="rId24"/>
    <p:sldId id="318" r:id="rId25"/>
    <p:sldId id="319" r:id="rId26"/>
    <p:sldId id="325" r:id="rId27"/>
    <p:sldId id="335" r:id="rId28"/>
    <p:sldId id="358" r:id="rId29"/>
    <p:sldId id="359" r:id="rId30"/>
    <p:sldId id="312" r:id="rId31"/>
    <p:sldId id="329" r:id="rId32"/>
    <p:sldId id="267" r:id="rId33"/>
  </p:sldIdLst>
  <p:sldSz cx="18288000" cy="10287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403"/>
    <a:srgbClr val="986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56" autoAdjust="0"/>
  </p:normalViewPr>
  <p:slideViewPr>
    <p:cSldViewPr snapToGrid="0">
      <p:cViewPr varScale="1">
        <p:scale>
          <a:sx n="52" d="100"/>
          <a:sy n="52" d="100"/>
        </p:scale>
        <p:origin x="85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C9F26-4C5A-49B0-9754-A36605C0FB73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448B3-743E-47CA-B5D8-3B1909AE1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4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448B3-743E-47CA-B5D8-3B1909AE12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9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448B3-743E-47CA-B5D8-3B1909AE12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2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9303A86E-BA00-7BDF-D450-D161D26CE1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843AE1-0657-1E5C-8EFD-72D8CDF55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sz="1050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3DC64FD6-AAC4-DEC2-ED07-A5A5877536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683C2C5-C90D-46FD-A7E4-2F7E866FDDB4}" type="slidenum">
              <a:rPr lang="ko-KR" altLang="en-US" smtClean="0">
                <a:latin typeface="맑은 고딕" panose="020B0503020000020004" pitchFamily="34" charset="-127"/>
              </a:rPr>
              <a:pPr/>
              <a:t>9</a:t>
            </a:fld>
            <a:endParaRPr lang="ko-KR" altLang="en-US">
              <a:latin typeface="맑은 고딕" panose="020B0503020000020004" pitchFamily="34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>
            <a:extLst>
              <a:ext uri="{FF2B5EF4-FFF2-40B4-BE49-F238E27FC236}">
                <a16:creationId xmlns:a16="http://schemas.microsoft.com/office/drawing/2014/main" id="{224CA143-31DD-46B5-AE4F-EF2DAAF95C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>
            <a:extLst>
              <a:ext uri="{FF2B5EF4-FFF2-40B4-BE49-F238E27FC236}">
                <a16:creationId xmlns:a16="http://schemas.microsoft.com/office/drawing/2014/main" id="{2FFA56E1-0DF5-48FF-9383-55AAF1FB6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https://www.youtube.com/watch?v=Z7sDYzJjMa4</a:t>
            </a:r>
          </a:p>
          <a:p>
            <a:endParaRPr lang="en-US" altLang="ko-KR"/>
          </a:p>
          <a:p>
            <a:r>
              <a:rPr lang="en-US" altLang="ko-KR"/>
              <a:t>T_n(x) = f(a) + (f’(a) /1!) (x-a) + (f^2(a)/2!) (x-a)^2 + ……</a:t>
            </a:r>
          </a:p>
          <a:p>
            <a:r>
              <a:rPr lang="en-US" altLang="ko-KR"/>
              <a:t>T_5(x) = f(0) + (f’(0) /1!) (x-0) + (f^2(0)/2!) (x)^2 + ……</a:t>
            </a:r>
          </a:p>
          <a:p>
            <a:endParaRPr lang="en-US" altLang="ko-KR"/>
          </a:p>
          <a:p>
            <a:r>
              <a:rPr lang="en-US" altLang="ko-KR"/>
              <a:t>f(x)     = e^x;   f(0) = 1</a:t>
            </a:r>
          </a:p>
          <a:p>
            <a:r>
              <a:rPr lang="en-US" altLang="ko-KR"/>
              <a:t>f'(x)    = e^x;    f’(0) = 1</a:t>
            </a:r>
          </a:p>
          <a:p>
            <a:r>
              <a:rPr lang="en-US" altLang="ko-KR"/>
              <a:t>f^2(x) = e^x;    f^2(0) = 1</a:t>
            </a:r>
          </a:p>
          <a:p>
            <a:r>
              <a:rPr lang="en-US" altLang="ko-KR"/>
              <a:t>f^3(x) = e^x;    f^3(0) = 1</a:t>
            </a:r>
          </a:p>
          <a:p>
            <a:r>
              <a:rPr lang="en-US" altLang="ko-KR"/>
              <a:t>f^4(x) = e^x;    f^4(0) = 1</a:t>
            </a:r>
          </a:p>
          <a:p>
            <a:r>
              <a:rPr lang="en-US" altLang="ko-KR"/>
              <a:t>f^5(x) = e^x;    f^5(0) = 1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f(x)     = sinx;      f(0) = 0</a:t>
            </a:r>
          </a:p>
          <a:p>
            <a:r>
              <a:rPr lang="en-US" altLang="ko-KR"/>
              <a:t>f'(x)    = cosx;     f’(0) = 1</a:t>
            </a:r>
          </a:p>
          <a:p>
            <a:r>
              <a:rPr lang="en-US" altLang="ko-KR"/>
              <a:t>f^2(x) = -sinx;     f^2(0) = 0</a:t>
            </a:r>
          </a:p>
          <a:p>
            <a:r>
              <a:rPr lang="en-US" altLang="ko-KR"/>
              <a:t>f^3(x) = -cosx;    f^3(0) = -1</a:t>
            </a:r>
          </a:p>
          <a:p>
            <a:r>
              <a:rPr lang="en-US" altLang="ko-KR"/>
              <a:t>f^4(x) = sinx;      f^4(0) = 0</a:t>
            </a:r>
          </a:p>
          <a:p>
            <a:r>
              <a:rPr lang="en-US" altLang="ko-KR"/>
              <a:t>f^5(x) = cosx;    f^5(0) = 1</a:t>
            </a:r>
            <a:endParaRPr lang="ko-KR" altLang="en-US"/>
          </a:p>
          <a:p>
            <a:endParaRPr lang="ko-KR" altLang="en-US"/>
          </a:p>
        </p:txBody>
      </p:sp>
      <p:sp>
        <p:nvSpPr>
          <p:cNvPr id="17412" name="슬라이드 번호 개체 틀 3">
            <a:extLst>
              <a:ext uri="{FF2B5EF4-FFF2-40B4-BE49-F238E27FC236}">
                <a16:creationId xmlns:a16="http://schemas.microsoft.com/office/drawing/2014/main" id="{EAAB5616-2A7F-43DF-8D77-D297A80A72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D1608F2-92D6-4065-8E84-5034374C2549}" type="slidenum">
              <a:rPr lang="ko-KR" altLang="en-US">
                <a:latin typeface="맑은 고딕" panose="020B0503020000020004" pitchFamily="50" charset="-127"/>
              </a:rPr>
              <a:pPr/>
              <a:t>14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16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>
            <a:extLst>
              <a:ext uri="{FF2B5EF4-FFF2-40B4-BE49-F238E27FC236}">
                <a16:creationId xmlns:a16="http://schemas.microsoft.com/office/drawing/2014/main" id="{505E3D2D-73E9-448F-BC7B-82A22B02D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>
            <a:extLst>
              <a:ext uri="{FF2B5EF4-FFF2-40B4-BE49-F238E27FC236}">
                <a16:creationId xmlns:a16="http://schemas.microsoft.com/office/drawing/2014/main" id="{BEF5840F-9E67-4E73-851E-007619A506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'</a:t>
            </a:r>
            <a:r>
              <a:rPr lang="en-US" altLang="ko-KR" dirty="0" err="1"/>
              <a:t>gca</a:t>
            </a:r>
            <a:r>
              <a:rPr lang="en-US" altLang="ko-KR" dirty="0"/>
              <a:t>' sets the current axes for the current figure which is created before. </a:t>
            </a:r>
          </a:p>
          <a:p>
            <a:r>
              <a:rPr lang="en-US" altLang="ko-KR" dirty="0"/>
              <a:t>a = </a:t>
            </a:r>
            <a:r>
              <a:rPr lang="en-US" altLang="ko-KR" dirty="0" err="1"/>
              <a:t>linspace</a:t>
            </a:r>
            <a:r>
              <a:rPr lang="en-US" altLang="ko-KR" dirty="0"/>
              <a:t>(0,10,150);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first order (forward) difference scheme</a:t>
            </a:r>
          </a:p>
          <a:p>
            <a:pPr marL="228600" marR="0" lvl="0" indent="-22860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Can everyone solve this problem for x^ 2 and x^3</a:t>
            </a:r>
          </a:p>
          <a:p>
            <a:endParaRPr lang="en-US" altLang="ko-KR" dirty="0"/>
          </a:p>
        </p:txBody>
      </p:sp>
      <p:sp>
        <p:nvSpPr>
          <p:cNvPr id="23556" name="슬라이드 번호 개체 틀 3">
            <a:extLst>
              <a:ext uri="{FF2B5EF4-FFF2-40B4-BE49-F238E27FC236}">
                <a16:creationId xmlns:a16="http://schemas.microsoft.com/office/drawing/2014/main" id="{C3617B4A-5231-455E-90D5-A414584996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F8E61DF-669F-4B34-9F7E-E33A9DE128F9}" type="slidenum">
              <a:rPr lang="ko-KR" altLang="en-US">
                <a:latin typeface="맑은 고딕" panose="020B0503020000020004" pitchFamily="50" charset="-127"/>
              </a:rPr>
              <a:pPr/>
              <a:t>18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7BE89369-CD31-4E10-8AFB-AE34C9399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27432FE5-BF4A-411C-95BF-33F3F40F6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C78DF8AF-C6C2-4F5C-9844-BAB739FA6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1601A5-35A1-40C3-BBFD-A3C4BA4BDE0D}" type="slidenum">
              <a:rPr lang="ko-KR" altLang="en-US">
                <a:latin typeface="맑은 고딕" panose="020B0503020000020004" pitchFamily="50" charset="-127"/>
              </a:rPr>
              <a:pPr/>
              <a:t>19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8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F771EE3-DAE9-4DE6-82FB-01DEA7C3322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E927689-8792-478E-9EED-7BE75A9ADD1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389CF332-E5B9-4881-A491-3AEC8C4D9E8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9B702B9-E86A-47BD-A1B8-2E102824593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286000" y="1683720"/>
            <a:ext cx="137156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4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A67F104-B60C-4189-81C7-9ED0C205F39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003EBFC-4222-404D-ADEA-C23185FF684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286000" y="1683720"/>
            <a:ext cx="137156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4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4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FD665C8-582F-4B39-9820-1977B810206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81D63B65-909C-4A6D-8EDD-2CF06939749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286000" y="1683720"/>
            <a:ext cx="13715640" cy="3580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E9750CD-A8C9-4B2C-BEDC-23B4CCFB35E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5194CD06-2566-48D6-88EE-92EBD64A3AB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8422"/>
            <a:ext cx="15087600" cy="1141206"/>
          </a:xfrm>
        </p:spPr>
        <p:txBody>
          <a:bodyPr/>
          <a:lstStyle>
            <a:lvl1pPr marL="0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17EA0-EB73-5A13-7AC8-5291D090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75DEE5-5CB8-49D6-8EC7-3DDF1F239CA3}" type="datetimeFigureOut">
              <a:rPr lang="ko-KR" altLang="en-US"/>
              <a:pPr>
                <a:defRPr/>
              </a:pPr>
              <a:t>2025-04-22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2B540-ECF3-6A71-B419-70E9B1E6E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F14F0-B86E-4E6C-2914-4B28AD319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AC24D-63BB-4B71-8DD8-2455904CB9F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35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57480" y="547560"/>
            <a:ext cx="15773040" cy="198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1371600">
              <a:lnSpc>
                <a:spcPct val="90000"/>
              </a:lnSpc>
              <a:buNone/>
            </a:pPr>
            <a:r>
              <a:rPr lang="en-US" sz="66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66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57480" y="2738520"/>
            <a:ext cx="15773040" cy="65268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13716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1028880" lvl="1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714680" lvl="2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2400480" lvl="3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3086280" lvl="4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12574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6058080" y="9534600"/>
            <a:ext cx="61718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129160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8FE0B87-7482-45DC-AED6-E3C6FE439640}" type="slidenum"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59640" y="685800"/>
            <a:ext cx="5897880" cy="240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1371600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774920" y="1481040"/>
            <a:ext cx="9258120" cy="731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>
                <a:solidFill>
                  <a:schemeClr val="dk1"/>
                </a:solidFill>
                <a:latin typeface="Calibri"/>
              </a:rPr>
              <a:t>Click icon to add picture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259640" y="3086280"/>
            <a:ext cx="5897880" cy="571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1371600">
              <a:lnSpc>
                <a:spcPct val="90000"/>
              </a:lnSpc>
              <a:spcBef>
                <a:spcPts val="1500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5" name="PlaceHolder 4"/>
          <p:cNvSpPr>
            <a:spLocks noGrp="1"/>
          </p:cNvSpPr>
          <p:nvPr>
            <p:ph type="dt" idx="31"/>
          </p:nvPr>
        </p:nvSpPr>
        <p:spPr>
          <a:xfrm>
            <a:off x="12574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ftr" idx="32"/>
          </p:nvPr>
        </p:nvSpPr>
        <p:spPr>
          <a:xfrm>
            <a:off x="6058080" y="9534600"/>
            <a:ext cx="61718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7" name="PlaceHolder 6"/>
          <p:cNvSpPr>
            <a:spLocks noGrp="1"/>
          </p:cNvSpPr>
          <p:nvPr>
            <p:ph type="sldNum" idx="33"/>
          </p:nvPr>
        </p:nvSpPr>
        <p:spPr>
          <a:xfrm>
            <a:off x="129160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6BF0803-5EA5-4EE8-B389-C5C0B137A930}" type="slidenum"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3087440" y="547560"/>
            <a:ext cx="3943080" cy="87174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1371600">
              <a:lnSpc>
                <a:spcPct val="90000"/>
              </a:lnSpc>
              <a:buNone/>
            </a:pPr>
            <a:r>
              <a:rPr lang="en-US" sz="66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66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57480" y="547560"/>
            <a:ext cx="11601000" cy="87174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13716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1028880" lvl="1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714680" lvl="2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2400480" lvl="3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3086280" lvl="4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dt" idx="7"/>
          </p:nvPr>
        </p:nvSpPr>
        <p:spPr>
          <a:xfrm>
            <a:off x="12574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8"/>
          </p:nvPr>
        </p:nvSpPr>
        <p:spPr>
          <a:xfrm>
            <a:off x="6058080" y="9534600"/>
            <a:ext cx="61718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8" name="PlaceHolder 5"/>
          <p:cNvSpPr>
            <a:spLocks noGrp="1"/>
          </p:cNvSpPr>
          <p:nvPr>
            <p:ph type="sldNum" idx="9"/>
          </p:nvPr>
        </p:nvSpPr>
        <p:spPr>
          <a:xfrm>
            <a:off x="129160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098FE44-68E6-4EE6-ACE8-99E520959D9F}" type="slidenum"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57480" y="547560"/>
            <a:ext cx="15773040" cy="198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1371600">
              <a:lnSpc>
                <a:spcPct val="90000"/>
              </a:lnSpc>
              <a:buNone/>
            </a:pPr>
            <a:r>
              <a:rPr lang="en-US" sz="66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66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257480" y="2738520"/>
            <a:ext cx="15773040" cy="65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13716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1028880" lvl="1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714680" lvl="2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2400480" lvl="3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3086280" lvl="4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dt" idx="10"/>
          </p:nvPr>
        </p:nvSpPr>
        <p:spPr>
          <a:xfrm>
            <a:off x="12574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1"/>
          </p:nvPr>
        </p:nvSpPr>
        <p:spPr>
          <a:xfrm>
            <a:off x="6058080" y="9534600"/>
            <a:ext cx="61718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3" name="PlaceHolder 5"/>
          <p:cNvSpPr>
            <a:spLocks noGrp="1"/>
          </p:cNvSpPr>
          <p:nvPr>
            <p:ph type="sldNum" idx="12"/>
          </p:nvPr>
        </p:nvSpPr>
        <p:spPr>
          <a:xfrm>
            <a:off x="129160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1836289-D072-4645-BA78-3E57D67C61C4}" type="slidenum"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47760" y="2564640"/>
            <a:ext cx="15773040" cy="4278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1371600">
              <a:lnSpc>
                <a:spcPct val="90000"/>
              </a:lnSpc>
              <a:buNone/>
            </a:pPr>
            <a:r>
              <a:rPr lang="en-US" sz="90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9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47760" y="6884280"/>
            <a:ext cx="15773040" cy="225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1371600">
              <a:lnSpc>
                <a:spcPct val="90000"/>
              </a:lnSpc>
              <a:spcBef>
                <a:spcPts val="1500"/>
              </a:spcBef>
              <a:buNone/>
              <a:tabLst>
                <a:tab pos="0" algn="l"/>
              </a:tabLst>
            </a:pPr>
            <a:r>
              <a:rPr lang="en-US" sz="36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lang="en-US" sz="36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12574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6058080" y="9534600"/>
            <a:ext cx="61718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129160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FA30E86-DB24-4885-834F-30B5BBB7F71E}" type="slidenum"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57480" y="547560"/>
            <a:ext cx="15773040" cy="198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1371600">
              <a:lnSpc>
                <a:spcPct val="90000"/>
              </a:lnSpc>
              <a:buNone/>
            </a:pPr>
            <a:r>
              <a:rPr lang="en-US" sz="66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66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257480" y="2738520"/>
            <a:ext cx="7772040" cy="65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13716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1028880" lvl="1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714680" lvl="2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2400480" lvl="3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3086280" lvl="4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9258480" y="2738520"/>
            <a:ext cx="7772040" cy="65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13716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1028880" lvl="1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714680" lvl="2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2400480" lvl="3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3086280" lvl="4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4" name="PlaceHolder 4"/>
          <p:cNvSpPr>
            <a:spLocks noGrp="1"/>
          </p:cNvSpPr>
          <p:nvPr>
            <p:ph type="dt" idx="16"/>
          </p:nvPr>
        </p:nvSpPr>
        <p:spPr>
          <a:xfrm>
            <a:off x="12574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17"/>
          </p:nvPr>
        </p:nvSpPr>
        <p:spPr>
          <a:xfrm>
            <a:off x="6058080" y="9534600"/>
            <a:ext cx="61718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6" name="PlaceHolder 6"/>
          <p:cNvSpPr>
            <a:spLocks noGrp="1"/>
          </p:cNvSpPr>
          <p:nvPr>
            <p:ph type="sldNum" idx="18"/>
          </p:nvPr>
        </p:nvSpPr>
        <p:spPr>
          <a:xfrm>
            <a:off x="129160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C7BA7D6-B8A6-4955-932C-4616AEA29AFB}" type="slidenum"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59640" y="547560"/>
            <a:ext cx="15773040" cy="198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1371600">
              <a:lnSpc>
                <a:spcPct val="90000"/>
              </a:lnSpc>
              <a:buNone/>
            </a:pPr>
            <a:r>
              <a:rPr lang="en-US" sz="66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66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259640" y="2521800"/>
            <a:ext cx="7736400" cy="1235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1371600">
              <a:lnSpc>
                <a:spcPct val="90000"/>
              </a:lnSpc>
              <a:spcBef>
                <a:spcPts val="1500"/>
              </a:spcBef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36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259640" y="3757680"/>
            <a:ext cx="7736400" cy="5526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13716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1028880" lvl="1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714680" lvl="2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2400480" lvl="3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3086280" lvl="4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9258480" y="2521800"/>
            <a:ext cx="7774560" cy="1235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1371600">
              <a:lnSpc>
                <a:spcPct val="90000"/>
              </a:lnSpc>
              <a:spcBef>
                <a:spcPts val="1500"/>
              </a:spcBef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36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9258480" y="3757680"/>
            <a:ext cx="7774560" cy="5526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13716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1028880" lvl="1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714680" lvl="2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2400480" lvl="3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3086280" lvl="4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7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dt" idx="19"/>
          </p:nvPr>
        </p:nvSpPr>
        <p:spPr>
          <a:xfrm>
            <a:off x="12574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ftr" idx="20"/>
          </p:nvPr>
        </p:nvSpPr>
        <p:spPr>
          <a:xfrm>
            <a:off x="6058080" y="9534600"/>
            <a:ext cx="61718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7" name="PlaceHolder 8"/>
          <p:cNvSpPr>
            <a:spLocks noGrp="1"/>
          </p:cNvSpPr>
          <p:nvPr>
            <p:ph type="sldNum" idx="21"/>
          </p:nvPr>
        </p:nvSpPr>
        <p:spPr>
          <a:xfrm>
            <a:off x="129160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203645C-5A80-48FE-AA54-10E484BAA507}" type="slidenum"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57480" y="547560"/>
            <a:ext cx="15773040" cy="198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1371600">
              <a:lnSpc>
                <a:spcPct val="90000"/>
              </a:lnSpc>
              <a:buNone/>
            </a:pPr>
            <a:r>
              <a:rPr lang="en-US" sz="66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66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2"/>
          </p:nvPr>
        </p:nvSpPr>
        <p:spPr>
          <a:xfrm>
            <a:off x="12574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23"/>
          </p:nvPr>
        </p:nvSpPr>
        <p:spPr>
          <a:xfrm>
            <a:off x="6058080" y="9534600"/>
            <a:ext cx="61718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sldNum" idx="24"/>
          </p:nvPr>
        </p:nvSpPr>
        <p:spPr>
          <a:xfrm>
            <a:off x="129160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4A07AE5-CD1A-4ADA-BCF2-F835BD516160}" type="slidenum"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12574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6058080" y="9534600"/>
            <a:ext cx="61718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129160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E2A0E86-F87C-41E6-9A32-3DDF6A0DE9BC}" type="slidenum"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84B1-A111-1485-9FC2-276770A2E7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0"/>
            <a:ext cx="5314950" cy="2943922"/>
            <a:chOff x="0" y="0"/>
            <a:chExt cx="5314950" cy="29439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A3E130-7455-67B3-3C3F-10129B60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69" y="0"/>
              <a:ext cx="5308811" cy="294392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313812-C719-67D0-FA59-2FAA1CCD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314950" cy="249787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BE43CE-D7F2-7D8C-A055-8858A8C0AE40}"/>
              </a:ext>
            </a:extLst>
          </p:cNvPr>
          <p:cNvGrpSpPr/>
          <p:nvPr userDrawn="1"/>
        </p:nvGrpSpPr>
        <p:grpSpPr>
          <a:xfrm>
            <a:off x="245160" y="266760"/>
            <a:ext cx="2641320" cy="837720"/>
            <a:chOff x="245160" y="266760"/>
            <a:chExt cx="2641320" cy="83772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CD3B1FF0-22F1-1C1A-7288-08483F8B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/>
          </p:blipFill>
          <p:spPr>
            <a:xfrm>
              <a:off x="943200" y="283680"/>
              <a:ext cx="1943280" cy="82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B14CE847-04BE-E8D9-EA15-30074D154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/>
          </p:blipFill>
          <p:spPr>
            <a:xfrm>
              <a:off x="245160" y="266760"/>
              <a:ext cx="745200" cy="609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198D43-2CA3-90A6-7CB1-A84EA8706E52}"/>
              </a:ext>
            </a:extLst>
          </p:cNvPr>
          <p:cNvGrpSpPr>
            <a:grpSpLocks noChangeAspect="1"/>
          </p:cNvGrpSpPr>
          <p:nvPr userDrawn="1"/>
        </p:nvGrpSpPr>
        <p:grpSpPr>
          <a:xfrm flipH="1" flipV="1">
            <a:off x="12973050" y="7343078"/>
            <a:ext cx="5314950" cy="2943922"/>
            <a:chOff x="0" y="0"/>
            <a:chExt cx="5314950" cy="29439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F261B8-9C98-AAD3-54C1-E03C74528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69" y="0"/>
              <a:ext cx="5308811" cy="29439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B5E4E2-BCF7-1C0A-9D4A-D9A9F8307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314950" cy="249787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59640" y="685800"/>
            <a:ext cx="5897880" cy="240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1371600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774920" y="1481040"/>
            <a:ext cx="9258120" cy="7310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13716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4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1028880" lvl="1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42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714680" lvl="2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2400480" lvl="3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3086280" lvl="4" indent="-343080" defTabSz="1371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259640" y="3086280"/>
            <a:ext cx="5897880" cy="571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1371600">
              <a:lnSpc>
                <a:spcPct val="90000"/>
              </a:lnSpc>
              <a:spcBef>
                <a:spcPts val="1500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dt" idx="28"/>
          </p:nvPr>
        </p:nvSpPr>
        <p:spPr>
          <a:xfrm>
            <a:off x="12574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ftr" idx="29"/>
          </p:nvPr>
        </p:nvSpPr>
        <p:spPr>
          <a:xfrm>
            <a:off x="6058080" y="9534600"/>
            <a:ext cx="61718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1" name="PlaceHolder 6"/>
          <p:cNvSpPr>
            <a:spLocks noGrp="1"/>
          </p:cNvSpPr>
          <p:nvPr>
            <p:ph type="sldNum" idx="30"/>
          </p:nvPr>
        </p:nvSpPr>
        <p:spPr>
          <a:xfrm>
            <a:off x="12916080" y="9534600"/>
            <a:ext cx="4114440" cy="54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6EB28A5-266A-41F3-B4AF-B5A842A5DF66}" type="slidenum"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hyperlink" Target="mailto:kumaresh@exaslate.com" TargetMode="External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kumaresh@exaslate.com" TargetMode="Externa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kumaresh@exaslate.com" TargetMode="Externa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hyperlink" Target="mailto:kumaresh@exaslate.co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48.png"/><Relationship Id="rId4" Type="http://schemas.openxmlformats.org/officeDocument/2006/relationships/hyperlink" Target="mailto:kumaresh@exaslate.com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hyperlink" Target="mailto:kumaresh@exaslate.com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hyperlink" Target="mailto:kumaresh@exaslate.com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hyperlink" Target="mailto:kumaresh@exaslate.co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kumaresh@exaslate.com" TargetMode="Externa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10" Type="http://schemas.openxmlformats.org/officeDocument/2006/relationships/hyperlink" Target="mailto:kumaresh@exaslate.com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kumaresh@exaslate.com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mailto:kumaresh@exaslate.com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github.com/exaslate-learn/applied-cfd-using-openfoam-ksr-spring-2025" TargetMode="External"/><Relationship Id="rId7" Type="http://schemas.openxmlformats.org/officeDocument/2006/relationships/image" Target="../media/image76.png"/><Relationship Id="rId2" Type="http://schemas.openxmlformats.org/officeDocument/2006/relationships/hyperlink" Target="https://1drv.ms/f/s!AqT2YEB97-1RgP8MtsMPqoOGsq4ddg?e=IocXv0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github.com/exaslate-learn/applied-cfd-using-openfoam-ksr-spring-2025/discussions" TargetMode="External"/><Relationship Id="rId9" Type="http://schemas.openxmlformats.org/officeDocument/2006/relationships/hyperlink" Target="mailto:kumaresh@exaslate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mailto:kumaresh@exaslate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kumaresh@exaslat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kumaresh@exaslate.com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kumaresh@exaslate.co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hyperlink" Target="mailto:kumaresh@exaslate.com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mailto:kumaresh@exaslate.co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kumaresh@exaslate.com" TargetMode="External"/><Relationship Id="rId4" Type="http://schemas.openxmlformats.org/officeDocument/2006/relationships/hyperlink" Target="https://en.wikipedia.org/wiki/Knudsen_number#Reference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1.wmf"/><Relationship Id="rId2" Type="http://schemas.openxmlformats.org/officeDocument/2006/relationships/video" Target="https://www.youtube.com/embed/fZ231k3zsAA?si=ySgA3CT8c9StXmaQ" TargetMode="External"/><Relationship Id="rId1" Type="http://schemas.openxmlformats.org/officeDocument/2006/relationships/video" Target="https://www.youtube.com/embed/vWFjqgb-ylQ?si=EltrHMIwsEq9T6mk" TargetMode="External"/><Relationship Id="rId6" Type="http://schemas.openxmlformats.org/officeDocument/2006/relationships/oleObject" Target="../embeddings/oleObject1.bin"/><Relationship Id="rId11" Type="http://schemas.openxmlformats.org/officeDocument/2006/relationships/hyperlink" Target="https://www.youtube.com/watch?v=fZ231k3zsAA" TargetMode="External"/><Relationship Id="rId5" Type="http://schemas.openxmlformats.org/officeDocument/2006/relationships/image" Target="../media/image30.png"/><Relationship Id="rId10" Type="http://schemas.openxmlformats.org/officeDocument/2006/relationships/hyperlink" Target="https://www.youtube.com/watch?v=vWFjqgb-ylQ" TargetMode="External"/><Relationship Id="rId4" Type="http://schemas.openxmlformats.org/officeDocument/2006/relationships/notesSlide" Target="../notesSlides/notesSlide3.xml"/><Relationship Id="rId9" Type="http://schemas.openxmlformats.org/officeDocument/2006/relationships/hyperlink" Target="mailto:kumaresh@exaslat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B5E77-2FB1-CD05-D609-A66162ED6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9DB541-8CDC-962D-0180-F361A1B8C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CB7389-8829-0AC6-C9BE-D7FE09268922}"/>
              </a:ext>
            </a:extLst>
          </p:cNvPr>
          <p:cNvSpPr/>
          <p:nvPr/>
        </p:nvSpPr>
        <p:spPr>
          <a:xfrm>
            <a:off x="0" y="0"/>
            <a:ext cx="18288000" cy="10270782"/>
          </a:xfrm>
          <a:prstGeom prst="rect">
            <a:avLst/>
          </a:prstGeom>
          <a:gradFill>
            <a:gsLst>
              <a:gs pos="0">
                <a:schemeClr val="tx1">
                  <a:alpha val="43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1ECBE-CC81-6D1C-ED46-C916561BCFC4}"/>
              </a:ext>
            </a:extLst>
          </p:cNvPr>
          <p:cNvSpPr txBox="1"/>
          <p:nvPr/>
        </p:nvSpPr>
        <p:spPr>
          <a:xfrm>
            <a:off x="421138" y="1549794"/>
            <a:ext cx="12645484" cy="68634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Applied Computational Fluid Dynamics with OpenFOAM</a:t>
            </a:r>
          </a:p>
          <a:p>
            <a:endParaRPr lang="en-IN" sz="8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IN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Day -1</a:t>
            </a:r>
            <a:endParaRPr lang="en-US" sz="8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4AC811-BB0E-2C75-0FB8-4960925C68D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743880" y="5224796"/>
            <a:ext cx="11544120" cy="5104980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F5452A-24ED-FCD9-A8E6-F394022351F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743880" y="6036048"/>
            <a:ext cx="11544120" cy="4296823"/>
          </a:xfrm>
          <a:prstGeom prst="rect">
            <a:avLst/>
          </a:prstGeom>
          <a:ln w="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BC363-C255-3213-DE7A-363E29695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487" y="8416675"/>
            <a:ext cx="3807029" cy="1608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BD19F9-D0D2-52CC-EB81-4A0C02F790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457" y="8200536"/>
            <a:ext cx="1965908" cy="16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9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22">
            <a:extLst>
              <a:ext uri="{FF2B5EF4-FFF2-40B4-BE49-F238E27FC236}">
                <a16:creationId xmlns:a16="http://schemas.microsoft.com/office/drawing/2014/main" id="{A19E6E82-47FE-5207-2431-0EE055A8F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1" y="2269332"/>
            <a:ext cx="24561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Gradient: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508" name="개체 15">
            <a:extLst>
              <a:ext uri="{FF2B5EF4-FFF2-40B4-BE49-F238E27FC236}">
                <a16:creationId xmlns:a16="http://schemas.microsoft.com/office/drawing/2014/main" id="{4B341A03-0C09-78A9-4CDF-91D5AA6C11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41883" y="202408"/>
          <a:ext cx="5948363" cy="973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30400" imgH="317500" progId="Equation.DSMT4">
                  <p:embed/>
                </p:oleObj>
              </mc:Choice>
              <mc:Fallback>
                <p:oleObj name="Equation" r:id="rId2" imgW="1930400" imgH="317500" progId="Equation.DSMT4">
                  <p:embed/>
                  <p:pic>
                    <p:nvPicPr>
                      <p:cNvPr id="21508" name="개체 15">
                        <a:extLst>
                          <a:ext uri="{FF2B5EF4-FFF2-40B4-BE49-F238E27FC236}">
                            <a16:creationId xmlns:a16="http://schemas.microsoft.com/office/drawing/2014/main" id="{4B341A03-0C09-78A9-4CDF-91D5AA6C11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41883" y="202408"/>
                        <a:ext cx="5948363" cy="97393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3">
            <a:extLst>
              <a:ext uri="{FF2B5EF4-FFF2-40B4-BE49-F238E27FC236}">
                <a16:creationId xmlns:a16="http://schemas.microsoft.com/office/drawing/2014/main" id="{2EAAC349-A387-18F1-0018-D2B79E7F90C7}"/>
              </a:ext>
            </a:extLst>
          </p:cNvPr>
          <p:cNvSpPr/>
          <p:nvPr/>
        </p:nvSpPr>
        <p:spPr bwMode="auto">
          <a:xfrm>
            <a:off x="15978188" y="354808"/>
            <a:ext cx="535782" cy="6524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465DC064-1CDF-9069-165D-5BDB9346E814}"/>
              </a:ext>
            </a:extLst>
          </p:cNvPr>
          <p:cNvCxnSpPr/>
          <p:nvPr/>
        </p:nvCxnSpPr>
        <p:spPr>
          <a:xfrm>
            <a:off x="13766008" y="4733925"/>
            <a:ext cx="1538288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5A0EABB9-1728-91CE-D694-AEA193C21A49}"/>
              </a:ext>
            </a:extLst>
          </p:cNvPr>
          <p:cNvCxnSpPr>
            <a:cxnSpLocks/>
          </p:cNvCxnSpPr>
          <p:nvPr/>
        </p:nvCxnSpPr>
        <p:spPr>
          <a:xfrm flipV="1">
            <a:off x="13780295" y="3376613"/>
            <a:ext cx="0" cy="13716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3">
            <a:extLst>
              <a:ext uri="{FF2B5EF4-FFF2-40B4-BE49-F238E27FC236}">
                <a16:creationId xmlns:a16="http://schemas.microsoft.com/office/drawing/2014/main" id="{2B2F61F9-A0CF-D9C8-AAE7-9E6427BFEE94}"/>
              </a:ext>
            </a:extLst>
          </p:cNvPr>
          <p:cNvCxnSpPr>
            <a:cxnSpLocks/>
          </p:cNvCxnSpPr>
          <p:nvPr/>
        </p:nvCxnSpPr>
        <p:spPr>
          <a:xfrm>
            <a:off x="13780295" y="4748213"/>
            <a:ext cx="659606" cy="890588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3" name="TextBox 26">
            <a:extLst>
              <a:ext uri="{FF2B5EF4-FFF2-40B4-BE49-F238E27FC236}">
                <a16:creationId xmlns:a16="http://schemas.microsoft.com/office/drawing/2014/main" id="{697D5706-0AEC-9308-24AD-C36A31722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5720" y="4417220"/>
            <a:ext cx="44204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 i="1">
                <a:solidFill>
                  <a:srgbClr val="0000FF"/>
                </a:solidFill>
              </a:rPr>
              <a:t>e</a:t>
            </a:r>
            <a:r>
              <a:rPr lang="en-US" altLang="ko-KR" sz="2700" i="1" baseline="-25000">
                <a:solidFill>
                  <a:srgbClr val="0000FF"/>
                </a:solidFill>
              </a:rPr>
              <a:t>x</a:t>
            </a:r>
            <a:endParaRPr lang="ko-KR" altLang="en-US" sz="2700" i="1" baseline="-25000">
              <a:solidFill>
                <a:srgbClr val="0000FF"/>
              </a:solidFill>
            </a:endParaRPr>
          </a:p>
        </p:txBody>
      </p:sp>
      <p:sp>
        <p:nvSpPr>
          <p:cNvPr id="21514" name="TextBox 27">
            <a:extLst>
              <a:ext uri="{FF2B5EF4-FFF2-40B4-BE49-F238E27FC236}">
                <a16:creationId xmlns:a16="http://schemas.microsoft.com/office/drawing/2014/main" id="{5B012A66-4969-DBAA-E3EB-947F79BA2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8463" y="5457826"/>
            <a:ext cx="43723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 i="1">
                <a:solidFill>
                  <a:srgbClr val="0000FF"/>
                </a:solidFill>
              </a:rPr>
              <a:t>e</a:t>
            </a:r>
            <a:r>
              <a:rPr lang="en-US" altLang="ko-KR" sz="2700" i="1" baseline="-25000">
                <a:solidFill>
                  <a:srgbClr val="0000FF"/>
                </a:solidFill>
              </a:rPr>
              <a:t>z</a:t>
            </a:r>
            <a:endParaRPr lang="ko-KR" altLang="en-US" sz="2700" i="1" baseline="-25000">
              <a:solidFill>
                <a:srgbClr val="0000FF"/>
              </a:solidFill>
            </a:endParaRPr>
          </a:p>
        </p:txBody>
      </p:sp>
      <p:sp>
        <p:nvSpPr>
          <p:cNvPr id="21515" name="TextBox 29">
            <a:extLst>
              <a:ext uri="{FF2B5EF4-FFF2-40B4-BE49-F238E27FC236}">
                <a16:creationId xmlns:a16="http://schemas.microsoft.com/office/drawing/2014/main" id="{59D870CF-56B7-2F96-8F7A-EDF4C884F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0688" y="3424238"/>
            <a:ext cx="4501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 i="1">
                <a:solidFill>
                  <a:srgbClr val="0000FF"/>
                </a:solidFill>
              </a:rPr>
              <a:t>e</a:t>
            </a:r>
            <a:r>
              <a:rPr lang="en-US" altLang="ko-KR" sz="2700" i="1" baseline="-25000">
                <a:solidFill>
                  <a:srgbClr val="0000FF"/>
                </a:solidFill>
              </a:rPr>
              <a:t>y</a:t>
            </a:r>
            <a:endParaRPr lang="ko-KR" altLang="en-US" sz="2700" i="1" baseline="-25000">
              <a:solidFill>
                <a:srgbClr val="0000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CBEFFA-E6DA-C93D-E01E-24B75F8E352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42190" y="7361244"/>
            <a:ext cx="2780570" cy="9285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6FB37-41F1-4F1A-4E42-68ED3C7DC49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70057" y="3344938"/>
            <a:ext cx="9223871" cy="10720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A9F864-C2CC-3D68-7CFD-C3F41B1F068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70057" y="4795021"/>
            <a:ext cx="5968460" cy="2022959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F60B8-F29E-930F-67BB-F7257068B3F0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5B64F2A-60FD-CDFC-FC0E-16F09C6485E8}"/>
              </a:ext>
            </a:extLst>
          </p:cNvPr>
          <p:cNvSpPr txBox="1">
            <a:spLocks noChangeArrowheads="1"/>
          </p:cNvSpPr>
          <p:nvPr/>
        </p:nvSpPr>
        <p:spPr>
          <a:xfrm>
            <a:off x="952501" y="1252443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22">
            <a:extLst>
              <a:ext uri="{FF2B5EF4-FFF2-40B4-BE49-F238E27FC236}">
                <a16:creationId xmlns:a16="http://schemas.microsoft.com/office/drawing/2014/main" id="{3ABAD53D-F450-AE16-E6F3-A2104138F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1916907"/>
            <a:ext cx="307109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Divergence: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532" name="개체 15">
            <a:extLst>
              <a:ext uri="{FF2B5EF4-FFF2-40B4-BE49-F238E27FC236}">
                <a16:creationId xmlns:a16="http://schemas.microsoft.com/office/drawing/2014/main" id="{61455F0C-91F1-0029-1E6A-2BB3B0B32B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41883" y="202408"/>
          <a:ext cx="5948363" cy="973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30400" imgH="317500" progId="Equation.DSMT4">
                  <p:embed/>
                </p:oleObj>
              </mc:Choice>
              <mc:Fallback>
                <p:oleObj name="Equation" r:id="rId2" imgW="1930400" imgH="317500" progId="Equation.DSMT4">
                  <p:embed/>
                  <p:pic>
                    <p:nvPicPr>
                      <p:cNvPr id="22532" name="개체 15">
                        <a:extLst>
                          <a:ext uri="{FF2B5EF4-FFF2-40B4-BE49-F238E27FC236}">
                            <a16:creationId xmlns:a16="http://schemas.microsoft.com/office/drawing/2014/main" id="{61455F0C-91F1-0029-1E6A-2BB3B0B32B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41883" y="202408"/>
                        <a:ext cx="5948363" cy="97393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3">
            <a:extLst>
              <a:ext uri="{FF2B5EF4-FFF2-40B4-BE49-F238E27FC236}">
                <a16:creationId xmlns:a16="http://schemas.microsoft.com/office/drawing/2014/main" id="{265947C4-FD8C-7B7D-A00B-238181E7370E}"/>
              </a:ext>
            </a:extLst>
          </p:cNvPr>
          <p:cNvSpPr/>
          <p:nvPr/>
        </p:nvSpPr>
        <p:spPr bwMode="auto">
          <a:xfrm>
            <a:off x="12613483" y="361951"/>
            <a:ext cx="509588" cy="6548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5D569D3B-2162-A3FF-5DC9-79531674FBBF}"/>
              </a:ext>
            </a:extLst>
          </p:cNvPr>
          <p:cNvSpPr/>
          <p:nvPr/>
        </p:nvSpPr>
        <p:spPr bwMode="auto">
          <a:xfrm>
            <a:off x="14261308" y="311945"/>
            <a:ext cx="507206" cy="6548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2535" name="직사각형 1">
            <a:extLst>
              <a:ext uri="{FF2B5EF4-FFF2-40B4-BE49-F238E27FC236}">
                <a16:creationId xmlns:a16="http://schemas.microsoft.com/office/drawing/2014/main" id="{5DF0E8A5-7CD5-630E-7A8B-9D6F17A14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913" y="3028951"/>
            <a:ext cx="15511463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 vector calculus, divergence is a vector operator that operates on a vector field, producing a scalar field giving the </a:t>
            </a:r>
            <a:r>
              <a:rPr lang="en-US" altLang="ko-K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quantity of the vector field's source at each point</a:t>
            </a: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More technically, the divergence represents the volume density of the outward flux of a vector field from an infinitesimal volume around a given point.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altLang="ko-K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As an example, consider air as it is heated or cooled. </a:t>
            </a:r>
            <a:r>
              <a:rPr lang="en-US" altLang="ko-K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 velocity of the air at each point defines a vector field</a:t>
            </a: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. While air is heated in a region, it expands in all directions, and thus the velocity field points outward from that region. </a:t>
            </a:r>
            <a:r>
              <a:rPr lang="en-US" altLang="ko-K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divergence of the velocity field in that region would thus have a positive value</a:t>
            </a:r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. While the air is cooled and thus contracting, the divergence of the velocity has a negative value.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57168-7C8E-C26C-8B98-B8CDF32DC8A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06411" y="7833811"/>
            <a:ext cx="11015036" cy="10720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64105-C9B4-F52C-B8A1-726469DF7D73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2C15C56-B269-A706-9298-DD98332E9619}"/>
              </a:ext>
            </a:extLst>
          </p:cNvPr>
          <p:cNvSpPr txBox="1">
            <a:spLocks noChangeArrowheads="1"/>
          </p:cNvSpPr>
          <p:nvPr/>
        </p:nvSpPr>
        <p:spPr>
          <a:xfrm>
            <a:off x="952501" y="1252443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2">
            <a:extLst>
              <a:ext uri="{FF2B5EF4-FFF2-40B4-BE49-F238E27FC236}">
                <a16:creationId xmlns:a16="http://schemas.microsoft.com/office/drawing/2014/main" id="{36652B0A-315E-41DD-A589-B42BBAA26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2269332"/>
            <a:ext cx="21579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8">
            <a:extLst>
              <a:ext uri="{FF2B5EF4-FFF2-40B4-BE49-F238E27FC236}">
                <a16:creationId xmlns:a16="http://schemas.microsoft.com/office/drawing/2014/main" id="{2C830379-3168-45BB-80EF-CB31B56314C6}"/>
              </a:ext>
            </a:extLst>
          </p:cNvPr>
          <p:cNvCxnSpPr/>
          <p:nvPr/>
        </p:nvCxnSpPr>
        <p:spPr>
          <a:xfrm>
            <a:off x="7479508" y="7248525"/>
            <a:ext cx="1538288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9C02E52A-8DC4-40E4-9C9B-975AECF2540A}"/>
              </a:ext>
            </a:extLst>
          </p:cNvPr>
          <p:cNvCxnSpPr>
            <a:cxnSpLocks/>
          </p:cNvCxnSpPr>
          <p:nvPr/>
        </p:nvCxnSpPr>
        <p:spPr>
          <a:xfrm flipV="1">
            <a:off x="7493795" y="5891213"/>
            <a:ext cx="0" cy="13716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3">
            <a:extLst>
              <a:ext uri="{FF2B5EF4-FFF2-40B4-BE49-F238E27FC236}">
                <a16:creationId xmlns:a16="http://schemas.microsoft.com/office/drawing/2014/main" id="{A92914E5-0FE0-4B21-8246-2BFFA0003952}"/>
              </a:ext>
            </a:extLst>
          </p:cNvPr>
          <p:cNvCxnSpPr>
            <a:cxnSpLocks/>
          </p:cNvCxnSpPr>
          <p:nvPr/>
        </p:nvCxnSpPr>
        <p:spPr>
          <a:xfrm>
            <a:off x="7493795" y="7262813"/>
            <a:ext cx="659606" cy="890588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3" name="TextBox 26">
            <a:extLst>
              <a:ext uri="{FF2B5EF4-FFF2-40B4-BE49-F238E27FC236}">
                <a16:creationId xmlns:a16="http://schemas.microsoft.com/office/drawing/2014/main" id="{858C77CE-7BF1-4A06-A35C-B5CA21FDC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220" y="6931820"/>
            <a:ext cx="44204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 i="1">
                <a:solidFill>
                  <a:srgbClr val="0000FF"/>
                </a:solidFill>
              </a:rPr>
              <a:t>e</a:t>
            </a:r>
            <a:r>
              <a:rPr lang="en-US" altLang="ko-KR" sz="2700" i="1" baseline="-25000">
                <a:solidFill>
                  <a:srgbClr val="0000FF"/>
                </a:solidFill>
              </a:rPr>
              <a:t>x</a:t>
            </a:r>
            <a:endParaRPr lang="ko-KR" altLang="en-US" sz="2700" i="1" baseline="-25000">
              <a:solidFill>
                <a:srgbClr val="0000FF"/>
              </a:solidFill>
            </a:endParaRPr>
          </a:p>
        </p:txBody>
      </p:sp>
      <p:sp>
        <p:nvSpPr>
          <p:cNvPr id="14344" name="TextBox 27">
            <a:extLst>
              <a:ext uri="{FF2B5EF4-FFF2-40B4-BE49-F238E27FC236}">
                <a16:creationId xmlns:a16="http://schemas.microsoft.com/office/drawing/2014/main" id="{2F266BCD-9B64-4745-93B9-7F199357E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1963" y="7972426"/>
            <a:ext cx="43723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 i="1">
                <a:solidFill>
                  <a:srgbClr val="0000FF"/>
                </a:solidFill>
              </a:rPr>
              <a:t>e</a:t>
            </a:r>
            <a:r>
              <a:rPr lang="en-US" altLang="ko-KR" sz="2700" i="1" baseline="-25000">
                <a:solidFill>
                  <a:srgbClr val="0000FF"/>
                </a:solidFill>
              </a:rPr>
              <a:t>z</a:t>
            </a:r>
            <a:endParaRPr lang="ko-KR" altLang="en-US" sz="2700" i="1" baseline="-25000">
              <a:solidFill>
                <a:srgbClr val="0000FF"/>
              </a:solidFill>
            </a:endParaRPr>
          </a:p>
        </p:txBody>
      </p:sp>
      <p:sp>
        <p:nvSpPr>
          <p:cNvPr id="14345" name="TextBox 29">
            <a:extLst>
              <a:ext uri="{FF2B5EF4-FFF2-40B4-BE49-F238E27FC236}">
                <a16:creationId xmlns:a16="http://schemas.microsoft.com/office/drawing/2014/main" id="{B559CE6B-C754-4546-A1CF-9A2BCB73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4188" y="5938838"/>
            <a:ext cx="4501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 i="1">
                <a:solidFill>
                  <a:srgbClr val="0000FF"/>
                </a:solidFill>
              </a:rPr>
              <a:t>e</a:t>
            </a:r>
            <a:r>
              <a:rPr lang="en-US" altLang="ko-KR" sz="2700" i="1" baseline="-25000">
                <a:solidFill>
                  <a:srgbClr val="0000FF"/>
                </a:solidFill>
              </a:rPr>
              <a:t>y</a:t>
            </a:r>
            <a:endParaRPr lang="ko-KR" altLang="en-US" sz="2700" i="1" baseline="-2500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1685E4-C9EC-4AC2-85FC-3588130D373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57604" y="3564959"/>
            <a:ext cx="9223871" cy="10720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882C0A-B6A5-497D-8355-EDA5FF38D7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53592" y="5282811"/>
            <a:ext cx="2780570" cy="9285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ko-KR" altLang="en-US" sz="2700">
                <a:noFill/>
              </a:rPr>
              <a:t> </a:t>
            </a:r>
          </a:p>
        </p:txBody>
      </p:sp>
      <p:pic>
        <p:nvPicPr>
          <p:cNvPr id="14348" name="Picture 21">
            <a:extLst>
              <a:ext uri="{FF2B5EF4-FFF2-40B4-BE49-F238E27FC236}">
                <a16:creationId xmlns:a16="http://schemas.microsoft.com/office/drawing/2014/main" id="{D832A049-5B4A-4E07-9246-1B20E64F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728" y="2671763"/>
            <a:ext cx="6281738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805278-1BB5-C10A-29C1-433BEB4CA826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9AD622A-6E2A-5184-5AE7-6D9190F66563}"/>
              </a:ext>
            </a:extLst>
          </p:cNvPr>
          <p:cNvSpPr txBox="1">
            <a:spLocks noChangeArrowheads="1"/>
          </p:cNvSpPr>
          <p:nvPr/>
        </p:nvSpPr>
        <p:spPr>
          <a:xfrm>
            <a:off x="952501" y="1252443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1412176" y="1257077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 (FDM)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FED4D-AF25-41E0-A265-00DF93D8959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65733" y="3339956"/>
            <a:ext cx="9223871" cy="10720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3C2C3FFA-1D1A-48CA-AB3F-1DA2D1AB5A4D}"/>
              </a:ext>
            </a:extLst>
          </p:cNvPr>
          <p:cNvGrpSpPr>
            <a:grpSpLocks/>
          </p:cNvGrpSpPr>
          <p:nvPr/>
        </p:nvGrpSpPr>
        <p:grpSpPr bwMode="auto">
          <a:xfrm>
            <a:off x="4574383" y="3314700"/>
            <a:ext cx="3157538" cy="2269332"/>
            <a:chOff x="3831890" y="2213908"/>
            <a:chExt cx="2105614" cy="1513003"/>
          </a:xfrm>
        </p:grpSpPr>
        <p:sp>
          <p:nvSpPr>
            <p:cNvPr id="16" name="Oval 3">
              <a:extLst>
                <a:ext uri="{FF2B5EF4-FFF2-40B4-BE49-F238E27FC236}">
                  <a16:creationId xmlns:a16="http://schemas.microsoft.com/office/drawing/2014/main" id="{965B4584-3F3B-4586-93F3-23707E57CA3D}"/>
                </a:ext>
              </a:extLst>
            </p:cNvPr>
            <p:cNvSpPr/>
            <p:nvPr/>
          </p:nvSpPr>
          <p:spPr>
            <a:xfrm>
              <a:off x="5470648" y="2213908"/>
              <a:ext cx="466856" cy="784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17" name="Straight Arrow Connector 8">
              <a:extLst>
                <a:ext uri="{FF2B5EF4-FFF2-40B4-BE49-F238E27FC236}">
                  <a16:creationId xmlns:a16="http://schemas.microsoft.com/office/drawing/2014/main" id="{7FA918B2-8998-4EDA-8AC3-2A638682F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1890" y="2923575"/>
              <a:ext cx="1562537" cy="8033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13">
            <a:extLst>
              <a:ext uri="{FF2B5EF4-FFF2-40B4-BE49-F238E27FC236}">
                <a16:creationId xmlns:a16="http://schemas.microsoft.com/office/drawing/2014/main" id="{7A4FEBC9-993B-40B1-B26A-ED09A5A3953D}"/>
              </a:ext>
            </a:extLst>
          </p:cNvPr>
          <p:cNvSpPr/>
          <p:nvPr/>
        </p:nvSpPr>
        <p:spPr>
          <a:xfrm>
            <a:off x="11537158" y="3036095"/>
            <a:ext cx="1659731" cy="145494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EE15E8AA-805D-4222-9946-A37266F3FAB0}"/>
              </a:ext>
            </a:extLst>
          </p:cNvPr>
          <p:cNvSpPr/>
          <p:nvPr/>
        </p:nvSpPr>
        <p:spPr>
          <a:xfrm>
            <a:off x="13196888" y="3036095"/>
            <a:ext cx="1659732" cy="145494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680351E0-49A9-4214-A6AC-76B13191B9A7}"/>
              </a:ext>
            </a:extLst>
          </p:cNvPr>
          <p:cNvSpPr/>
          <p:nvPr/>
        </p:nvSpPr>
        <p:spPr>
          <a:xfrm>
            <a:off x="14851858" y="3031332"/>
            <a:ext cx="1659731" cy="145494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D61C6707-67AC-40DC-BEB7-368EAA4FA2FA}"/>
              </a:ext>
            </a:extLst>
          </p:cNvPr>
          <p:cNvSpPr/>
          <p:nvPr/>
        </p:nvSpPr>
        <p:spPr>
          <a:xfrm>
            <a:off x="11537158" y="4495801"/>
            <a:ext cx="1659731" cy="1454945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C2CA62EA-42AF-487B-893C-D0CE779DB683}"/>
              </a:ext>
            </a:extLst>
          </p:cNvPr>
          <p:cNvSpPr/>
          <p:nvPr/>
        </p:nvSpPr>
        <p:spPr>
          <a:xfrm>
            <a:off x="13196888" y="4495801"/>
            <a:ext cx="1659732" cy="1454945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0" name="Rectangle 18">
            <a:extLst>
              <a:ext uri="{FF2B5EF4-FFF2-40B4-BE49-F238E27FC236}">
                <a16:creationId xmlns:a16="http://schemas.microsoft.com/office/drawing/2014/main" id="{98271A87-A068-4417-BB26-B3F7C638F904}"/>
              </a:ext>
            </a:extLst>
          </p:cNvPr>
          <p:cNvSpPr/>
          <p:nvPr/>
        </p:nvSpPr>
        <p:spPr>
          <a:xfrm>
            <a:off x="14851858" y="4493420"/>
            <a:ext cx="1659731" cy="145256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01448219-D94C-4287-9FB5-168642272C8E}"/>
              </a:ext>
            </a:extLst>
          </p:cNvPr>
          <p:cNvSpPr/>
          <p:nvPr/>
        </p:nvSpPr>
        <p:spPr>
          <a:xfrm>
            <a:off x="11537158" y="5950745"/>
            <a:ext cx="1659731" cy="145494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2" name="Rectangle 20">
            <a:extLst>
              <a:ext uri="{FF2B5EF4-FFF2-40B4-BE49-F238E27FC236}">
                <a16:creationId xmlns:a16="http://schemas.microsoft.com/office/drawing/2014/main" id="{0AC145F8-149F-4760-8CAB-97B84CF25438}"/>
              </a:ext>
            </a:extLst>
          </p:cNvPr>
          <p:cNvSpPr/>
          <p:nvPr/>
        </p:nvSpPr>
        <p:spPr>
          <a:xfrm>
            <a:off x="13196888" y="5950745"/>
            <a:ext cx="1659732" cy="145494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AFC6D2F0-DDC8-4BBB-A896-D4E5C74F9D0D}"/>
              </a:ext>
            </a:extLst>
          </p:cNvPr>
          <p:cNvSpPr/>
          <p:nvPr/>
        </p:nvSpPr>
        <p:spPr>
          <a:xfrm>
            <a:off x="14851858" y="5945982"/>
            <a:ext cx="1659731" cy="1454943"/>
          </a:xfrm>
          <a:prstGeom prst="rect">
            <a:avLst/>
          </a:prstGeom>
          <a:noFill/>
          <a:ln w="28575">
            <a:solidFill>
              <a:srgbClr val="0D1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9565D7-1597-49E0-9191-DBE45CBCFC7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066662" y="5955342"/>
            <a:ext cx="1632083" cy="553998"/>
          </a:xfrm>
          <a:prstGeom prst="rect">
            <a:avLst/>
          </a:prstGeom>
          <a:blipFill>
            <a:blip r:embed="rId3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95DE25-EA43-48BB-98D5-0930F9D0CB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000496" y="5910045"/>
            <a:ext cx="1026147" cy="553998"/>
          </a:xfrm>
          <a:prstGeom prst="rect">
            <a:avLst/>
          </a:prstGeom>
          <a:blipFill>
            <a:blip r:embed="rId4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ED1C5E-C578-4AC2-A5DF-42581BC73A9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369535" y="5928122"/>
            <a:ext cx="1632083" cy="553998"/>
          </a:xfrm>
          <a:prstGeom prst="rect">
            <a:avLst/>
          </a:prstGeom>
          <a:blipFill>
            <a:blip r:embed="rId5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C6FDA6-C2D0-41AA-89EE-1455866AD3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145791" y="7400094"/>
            <a:ext cx="1632083" cy="553998"/>
          </a:xfrm>
          <a:prstGeom prst="rect">
            <a:avLst/>
          </a:prstGeom>
          <a:blipFill>
            <a:blip r:embed="rId6"/>
            <a:stretch>
              <a:fillRect b="-1311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FA48D5-C19B-417F-9A2A-1B1E60C255B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050255" y="4505381"/>
            <a:ext cx="1632083" cy="553998"/>
          </a:xfrm>
          <a:prstGeom prst="rect">
            <a:avLst/>
          </a:prstGeom>
          <a:blipFill>
            <a:blip r:embed="rId7"/>
            <a:stretch>
              <a:fillRect b="-13333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A7FA5B-3860-412A-AF8B-88B72513B8B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22071" y="5928122"/>
            <a:ext cx="6025688" cy="1238417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AF8A2-53DA-95D6-6032-88539A17E96C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9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2026920" y="1740728"/>
            <a:ext cx="3977640" cy="351278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E39E90-7568-4FD5-BDC4-52C7E333A058}"/>
                  </a:ext>
                </a:extLst>
              </p:cNvPr>
              <p:cNvSpPr txBox="1"/>
              <p:nvPr/>
            </p:nvSpPr>
            <p:spPr>
              <a:xfrm>
                <a:off x="356238" y="6816322"/>
                <a:ext cx="15724818" cy="1423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E39E90-7568-4FD5-BDC4-52C7E333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38" y="6816322"/>
                <a:ext cx="15724818" cy="1423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49E62E5-5482-ED24-177B-ED84E37B8346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80C98C87-6178-4AB0-846F-BE84EB63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554" y="945305"/>
            <a:ext cx="5624248" cy="4389120"/>
          </a:xfrm>
          <a:prstGeom prst="rect">
            <a:avLst/>
          </a:prstGeom>
        </p:spPr>
      </p:pic>
      <p:grpSp>
        <p:nvGrpSpPr>
          <p:cNvPr id="18" name="Group 2">
            <a:extLst>
              <a:ext uri="{FF2B5EF4-FFF2-40B4-BE49-F238E27FC236}">
                <a16:creationId xmlns:a16="http://schemas.microsoft.com/office/drawing/2014/main" id="{D79C853A-9E0A-4E55-BE3C-0A32E32A699C}"/>
              </a:ext>
            </a:extLst>
          </p:cNvPr>
          <p:cNvGrpSpPr/>
          <p:nvPr/>
        </p:nvGrpSpPr>
        <p:grpSpPr>
          <a:xfrm>
            <a:off x="8264367" y="5476361"/>
            <a:ext cx="3016578" cy="841535"/>
            <a:chOff x="3392424" y="2263140"/>
            <a:chExt cx="3657600" cy="561023"/>
          </a:xfrm>
        </p:grpSpPr>
        <p:cxnSp>
          <p:nvCxnSpPr>
            <p:cNvPr id="19" name="Straight Connector 3">
              <a:extLst>
                <a:ext uri="{FF2B5EF4-FFF2-40B4-BE49-F238E27FC236}">
                  <a16:creationId xmlns:a16="http://schemas.microsoft.com/office/drawing/2014/main" id="{C07827C7-35DB-4657-9E26-0476789D12F0}"/>
                </a:ext>
              </a:extLst>
            </p:cNvPr>
            <p:cNvCxnSpPr/>
            <p:nvPr/>
          </p:nvCxnSpPr>
          <p:spPr>
            <a:xfrm>
              <a:off x="3392424" y="233172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30E959B4-D3AC-4A89-9E29-09E150EAEB4A}"/>
                </a:ext>
              </a:extLst>
            </p:cNvPr>
            <p:cNvSpPr/>
            <p:nvPr/>
          </p:nvSpPr>
          <p:spPr>
            <a:xfrm>
              <a:off x="4541520" y="226314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Oval 6">
              <a:extLst>
                <a:ext uri="{FF2B5EF4-FFF2-40B4-BE49-F238E27FC236}">
                  <a16:creationId xmlns:a16="http://schemas.microsoft.com/office/drawing/2014/main" id="{3D41DAC7-5729-44EB-B0A6-19FC88DA3E54}"/>
                </a:ext>
              </a:extLst>
            </p:cNvPr>
            <p:cNvSpPr/>
            <p:nvPr/>
          </p:nvSpPr>
          <p:spPr>
            <a:xfrm>
              <a:off x="5256276" y="2263140"/>
              <a:ext cx="137160" cy="137160"/>
            </a:xfrm>
            <a:prstGeom prst="ellipse">
              <a:avLst/>
            </a:prstGeom>
            <a:noFill/>
            <a:ln w="28575"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0686B7A-35AF-423F-8A68-56ADBA400498}"/>
                    </a:ext>
                  </a:extLst>
                </p:cNvPr>
                <p:cNvSpPr txBox="1"/>
                <p:nvPr/>
              </p:nvSpPr>
              <p:spPr>
                <a:xfrm>
                  <a:off x="4307073" y="2331720"/>
                  <a:ext cx="923773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4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0686B7A-35AF-423F-8A68-56ADBA400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331720"/>
                  <a:ext cx="923773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0988B43-F465-4877-8F3F-EA8FC89747EF}"/>
                    </a:ext>
                  </a:extLst>
                </p:cNvPr>
                <p:cNvSpPr txBox="1"/>
                <p:nvPr/>
              </p:nvSpPr>
              <p:spPr>
                <a:xfrm>
                  <a:off x="5256277" y="2310944"/>
                  <a:ext cx="1011705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4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988B43-F465-4877-8F3F-EA8FC89747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277" y="2310944"/>
                  <a:ext cx="1011705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A4F1F67C-1512-4BEF-9F85-05B891B8FA9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9268637" y="5030661"/>
            <a:ext cx="0" cy="445698"/>
          </a:xfrm>
          <a:prstGeom prst="line">
            <a:avLst/>
          </a:prstGeom>
          <a:ln w="28575">
            <a:solidFill>
              <a:srgbClr val="F513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8A4783B8-EB97-4A1B-B546-EF84D97FEADC}"/>
              </a:ext>
            </a:extLst>
          </p:cNvPr>
          <p:cNvCxnSpPr>
            <a:cxnSpLocks/>
          </p:cNvCxnSpPr>
          <p:nvPr/>
        </p:nvCxnSpPr>
        <p:spPr>
          <a:xfrm>
            <a:off x="9858128" y="4987754"/>
            <a:ext cx="0" cy="445698"/>
          </a:xfrm>
          <a:prstGeom prst="line">
            <a:avLst/>
          </a:prstGeom>
          <a:ln w="28575">
            <a:solidFill>
              <a:srgbClr val="F513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1304757" y="1230181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expansion</a:t>
            </a:r>
          </a:p>
        </p:txBody>
      </p:sp>
      <p:grpSp>
        <p:nvGrpSpPr>
          <p:cNvPr id="18435" name="Group 16">
            <a:extLst>
              <a:ext uri="{FF2B5EF4-FFF2-40B4-BE49-F238E27FC236}">
                <a16:creationId xmlns:a16="http://schemas.microsoft.com/office/drawing/2014/main" id="{6A5B806E-FC65-4DE7-A6E7-AB5FDDC8207A}"/>
              </a:ext>
            </a:extLst>
          </p:cNvPr>
          <p:cNvGrpSpPr>
            <a:grpSpLocks/>
          </p:cNvGrpSpPr>
          <p:nvPr/>
        </p:nvGrpSpPr>
        <p:grpSpPr bwMode="auto">
          <a:xfrm>
            <a:off x="5488782" y="3243263"/>
            <a:ext cx="6781800" cy="888207"/>
            <a:chOff x="3021162" y="2446020"/>
            <a:chExt cx="4521364" cy="591800"/>
          </a:xfrm>
        </p:grpSpPr>
        <p:cxnSp>
          <p:nvCxnSpPr>
            <p:cNvPr id="24" name="Straight Connector 7">
              <a:extLst>
                <a:ext uri="{FF2B5EF4-FFF2-40B4-BE49-F238E27FC236}">
                  <a16:creationId xmlns:a16="http://schemas.microsoft.com/office/drawing/2014/main" id="{AC1AE72D-1A86-4F84-9EBF-5ACB72F9B00B}"/>
                </a:ext>
              </a:extLst>
            </p:cNvPr>
            <p:cNvCxnSpPr/>
            <p:nvPr/>
          </p:nvCxnSpPr>
          <p:spPr>
            <a:xfrm>
              <a:off x="3392650" y="2514244"/>
              <a:ext cx="3657733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8B0761B6-1184-4AF4-9C5C-3969547A51B4}"/>
                </a:ext>
              </a:extLst>
            </p:cNvPr>
            <p:cNvSpPr/>
            <p:nvPr/>
          </p:nvSpPr>
          <p:spPr>
            <a:xfrm>
              <a:off x="3356136" y="245078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D7711EAF-1B7E-44D1-9505-C91E4858F87C}"/>
                </a:ext>
              </a:extLst>
            </p:cNvPr>
            <p:cNvSpPr/>
            <p:nvPr/>
          </p:nvSpPr>
          <p:spPr>
            <a:xfrm>
              <a:off x="4542042" y="2446020"/>
              <a:ext cx="136530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7" name="Oval 10">
              <a:extLst>
                <a:ext uri="{FF2B5EF4-FFF2-40B4-BE49-F238E27FC236}">
                  <a16:creationId xmlns:a16="http://schemas.microsoft.com/office/drawing/2014/main" id="{B2D98EB1-836A-4C01-9FEF-CDE36755E2F9}"/>
                </a:ext>
              </a:extLst>
            </p:cNvPr>
            <p:cNvSpPr/>
            <p:nvPr/>
          </p:nvSpPr>
          <p:spPr>
            <a:xfrm>
              <a:off x="5731122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1F845DE9-3210-4362-A7B6-C62571DA76BC}"/>
                </a:ext>
              </a:extLst>
            </p:cNvPr>
            <p:cNvSpPr/>
            <p:nvPr/>
          </p:nvSpPr>
          <p:spPr>
            <a:xfrm>
              <a:off x="6912265" y="2446020"/>
              <a:ext cx="138118" cy="13644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2BEAF7-4A91-4C87-A6EE-E8EC731D0A2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34B5B7-073C-4174-9D76-347B8F73386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6EFAC2-757B-46EE-B194-3F3E178417A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C4BB6B-5E1C-4A4B-B5E4-524E05F5BEA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EA0A0D7-6DF3-4E23-845E-EB664DC3D2D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65776" y="4818266"/>
            <a:ext cx="13051362" cy="113694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B980CB-0D84-4B64-950E-5C25B2DB4C0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18318" y="6216072"/>
            <a:ext cx="10637912" cy="1128483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3B5646-2DDC-4AF6-92DB-B7BB5D823A0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07251" y="7605416"/>
            <a:ext cx="6108596" cy="1128483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60319-51A8-59F2-C512-837FC8A36AAB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9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22">
            <a:extLst>
              <a:ext uri="{FF2B5EF4-FFF2-40B4-BE49-F238E27FC236}">
                <a16:creationId xmlns:a16="http://schemas.microsoft.com/office/drawing/2014/main" id="{A002F073-8C39-4E95-898B-2D99AB071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1" y="2083595"/>
            <a:ext cx="3085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</a:t>
            </a:r>
            <a:endParaRPr lang="ko-KR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1" y="950120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and FDM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6F0871-EEDB-4791-BFCD-D824648570D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57301" y="3264414"/>
            <a:ext cx="6108596" cy="112848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4C0D34-FD49-4C58-A87A-C8BFE2E870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00712" y="4757948"/>
            <a:ext cx="6108596" cy="112848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 dirty="0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75085-E9FB-48D6-8C07-F98F99B9369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07895" y="6317033"/>
            <a:ext cx="5455340" cy="112848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AD177C-7CFF-42E9-A5DC-75220ADB9CD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00712" y="7758341"/>
            <a:ext cx="4007348" cy="112848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26633" name="TextBox 22">
            <a:extLst>
              <a:ext uri="{FF2B5EF4-FFF2-40B4-BE49-F238E27FC236}">
                <a16:creationId xmlns:a16="http://schemas.microsoft.com/office/drawing/2014/main" id="{33D965B1-BDD6-426B-A9D6-5867B9370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0650" y="5143500"/>
            <a:ext cx="35817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2C3A4-97EF-4D73-9D0B-9FC3B22095F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04304" y="7481672"/>
            <a:ext cx="6025688" cy="1238417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52325-AD40-4ED3-8168-F0E375D130B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04304" y="6073834"/>
            <a:ext cx="9223871" cy="1072025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D7C846-2966-76D1-9A22-0E2CB113559D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9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265C5-C05B-D3FB-8D50-FDD6DE8DAAB7}"/>
              </a:ext>
            </a:extLst>
          </p:cNvPr>
          <p:cNvSpPr txBox="1"/>
          <p:nvPr/>
        </p:nvSpPr>
        <p:spPr>
          <a:xfrm>
            <a:off x="1257301" y="9199649"/>
            <a:ext cx="5477525" cy="507831"/>
          </a:xfrm>
          <a:prstGeom prst="rect">
            <a:avLst/>
          </a:prstGeom>
          <a:noFill/>
          <a:ln>
            <a:solidFill>
              <a:srgbClr val="0D19FF"/>
            </a:solidFill>
          </a:ln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0D19FF"/>
                </a:solidFill>
              </a:rPr>
              <a:t>First order forward difference scheme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1" y="1164432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pic>
        <p:nvPicPr>
          <p:cNvPr id="21507" name="Picture 14">
            <a:extLst>
              <a:ext uri="{FF2B5EF4-FFF2-40B4-BE49-F238E27FC236}">
                <a16:creationId xmlns:a16="http://schemas.microsoft.com/office/drawing/2014/main" id="{D38A8D74-A31E-4CA2-AD04-976643116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4383882"/>
            <a:ext cx="5498307" cy="429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8">
            <a:extLst>
              <a:ext uri="{FF2B5EF4-FFF2-40B4-BE49-F238E27FC236}">
                <a16:creationId xmlns:a16="http://schemas.microsoft.com/office/drawing/2014/main" id="{9D1F7B33-8E79-4C11-AA08-016858680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88" y="4310063"/>
            <a:ext cx="558165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9" name="Group 19">
            <a:extLst>
              <a:ext uri="{FF2B5EF4-FFF2-40B4-BE49-F238E27FC236}">
                <a16:creationId xmlns:a16="http://schemas.microsoft.com/office/drawing/2014/main" id="{7C9BD018-3E56-49F8-9758-CA26E1417C22}"/>
              </a:ext>
            </a:extLst>
          </p:cNvPr>
          <p:cNvGrpSpPr>
            <a:grpSpLocks/>
          </p:cNvGrpSpPr>
          <p:nvPr/>
        </p:nvGrpSpPr>
        <p:grpSpPr bwMode="auto">
          <a:xfrm>
            <a:off x="3576638" y="2819400"/>
            <a:ext cx="6172200" cy="783432"/>
            <a:chOff x="3021162" y="2446020"/>
            <a:chExt cx="4521364" cy="591800"/>
          </a:xfrm>
        </p:grpSpPr>
        <p:cxnSp>
          <p:nvCxnSpPr>
            <p:cNvPr id="18" name="Straight Connector 20">
              <a:extLst>
                <a:ext uri="{FF2B5EF4-FFF2-40B4-BE49-F238E27FC236}">
                  <a16:creationId xmlns:a16="http://schemas.microsoft.com/office/drawing/2014/main" id="{98724717-2CC6-4CA7-AF3B-B7443C325635}"/>
                </a:ext>
              </a:extLst>
            </p:cNvPr>
            <p:cNvCxnSpPr/>
            <p:nvPr/>
          </p:nvCxnSpPr>
          <p:spPr>
            <a:xfrm>
              <a:off x="3392710" y="2514374"/>
              <a:ext cx="3657909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293E7DE0-40E6-4CC2-A89F-21AF460E3129}"/>
                </a:ext>
              </a:extLst>
            </p:cNvPr>
            <p:cNvSpPr/>
            <p:nvPr/>
          </p:nvSpPr>
          <p:spPr>
            <a:xfrm>
              <a:off x="3356078" y="2451417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0" name="Oval 22">
              <a:extLst>
                <a:ext uri="{FF2B5EF4-FFF2-40B4-BE49-F238E27FC236}">
                  <a16:creationId xmlns:a16="http://schemas.microsoft.com/office/drawing/2014/main" id="{72EA1357-1480-4451-8C27-B07BAADCA4E1}"/>
                </a:ext>
              </a:extLst>
            </p:cNvPr>
            <p:cNvSpPr/>
            <p:nvPr/>
          </p:nvSpPr>
          <p:spPr>
            <a:xfrm>
              <a:off x="4542238" y="2446020"/>
              <a:ext cx="136060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2" name="Oval 23">
              <a:extLst>
                <a:ext uri="{FF2B5EF4-FFF2-40B4-BE49-F238E27FC236}">
                  <a16:creationId xmlns:a16="http://schemas.microsoft.com/office/drawing/2014/main" id="{068F1662-7DF4-4E9D-8158-BD2E29BB5D46}"/>
                </a:ext>
              </a:extLst>
            </p:cNvPr>
            <p:cNvSpPr/>
            <p:nvPr/>
          </p:nvSpPr>
          <p:spPr>
            <a:xfrm>
              <a:off x="5731887" y="2446020"/>
              <a:ext cx="137804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3" name="Oval 24">
              <a:extLst>
                <a:ext uri="{FF2B5EF4-FFF2-40B4-BE49-F238E27FC236}">
                  <a16:creationId xmlns:a16="http://schemas.microsoft.com/office/drawing/2014/main" id="{80F87310-1F88-4A00-98B7-F2DB9BFC4E43}"/>
                </a:ext>
              </a:extLst>
            </p:cNvPr>
            <p:cNvSpPr/>
            <p:nvPr/>
          </p:nvSpPr>
          <p:spPr>
            <a:xfrm>
              <a:off x="6912815" y="2446020"/>
              <a:ext cx="137803" cy="136707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3C4D2C-BE6F-4F4C-90FF-EFABC25B1AE5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07073" y="2514600"/>
              <a:ext cx="568810" cy="5232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EA7C92-9487-4608-89E6-E1324E9FB7E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38215" y="2446020"/>
              <a:ext cx="911853" cy="5232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00AF6D-92B8-49D2-AE93-7492441DC12D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30673" y="2480311"/>
              <a:ext cx="911853" cy="5232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3E2F96-AFF9-4817-B07F-3368FCEE13B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21162" y="2514600"/>
              <a:ext cx="911853" cy="52322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</p:grpSp>
      <p:cxnSp>
        <p:nvCxnSpPr>
          <p:cNvPr id="33" name="Straight Arrow Connector 34">
            <a:extLst>
              <a:ext uri="{FF2B5EF4-FFF2-40B4-BE49-F238E27FC236}">
                <a16:creationId xmlns:a16="http://schemas.microsoft.com/office/drawing/2014/main" id="{EF841826-9D5C-4993-98E6-E83002ED6529}"/>
              </a:ext>
            </a:extLst>
          </p:cNvPr>
          <p:cNvCxnSpPr/>
          <p:nvPr/>
        </p:nvCxnSpPr>
        <p:spPr>
          <a:xfrm>
            <a:off x="9927433" y="5412582"/>
            <a:ext cx="671513" cy="504825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1" name="TextBox 33">
            <a:extLst>
              <a:ext uri="{FF2B5EF4-FFF2-40B4-BE49-F238E27FC236}">
                <a16:creationId xmlns:a16="http://schemas.microsoft.com/office/drawing/2014/main" id="{A191247F-2891-4D0D-AF3E-DC8B3673C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5820" y="4957763"/>
            <a:ext cx="250318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35" name="Straight Arrow Connector 36">
            <a:extLst>
              <a:ext uri="{FF2B5EF4-FFF2-40B4-BE49-F238E27FC236}">
                <a16:creationId xmlns:a16="http://schemas.microsoft.com/office/drawing/2014/main" id="{B8197048-CDFC-40C2-BC6B-6BE83131FD9A}"/>
              </a:ext>
            </a:extLst>
          </p:cNvPr>
          <p:cNvCxnSpPr>
            <a:cxnSpLocks/>
          </p:cNvCxnSpPr>
          <p:nvPr/>
        </p:nvCxnSpPr>
        <p:spPr>
          <a:xfrm flipH="1" flipV="1">
            <a:off x="10141745" y="6822283"/>
            <a:ext cx="671513" cy="526256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3" name="TextBox 35">
            <a:extLst>
              <a:ext uri="{FF2B5EF4-FFF2-40B4-BE49-F238E27FC236}">
                <a16:creationId xmlns:a16="http://schemas.microsoft.com/office/drawing/2014/main" id="{5538CA84-C77B-4874-B8EB-A167BD0BE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5983" y="7348538"/>
            <a:ext cx="243111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sp>
        <p:nvSpPr>
          <p:cNvPr id="21514" name="TextBox 22">
            <a:extLst>
              <a:ext uri="{FF2B5EF4-FFF2-40B4-BE49-F238E27FC236}">
                <a16:creationId xmlns:a16="http://schemas.microsoft.com/office/drawing/2014/main" id="{40E40D68-742F-4E55-A5B2-76269396A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7850" y="5929313"/>
            <a:ext cx="35892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3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Resolved in OCTAVE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05C13E-02BE-4DA7-BB6E-8A960296F4D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005013" y="2479003"/>
            <a:ext cx="6025688" cy="1238417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73306-C1F3-B821-3F1C-3D93F70CBDD4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9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1188246" y="1359656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r>
              <a:rPr lang="en-US" altLang="ko-K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and Numerical solutions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907BF8-7E92-4323-960A-638BB0913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926090"/>
              </p:ext>
            </p:extLst>
          </p:nvPr>
        </p:nvGraphicFramePr>
        <p:xfrm>
          <a:off x="747713" y="3069433"/>
          <a:ext cx="9882190" cy="23390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1095">
                  <a:extLst>
                    <a:ext uri="{9D8B030D-6E8A-4147-A177-3AD203B41FA5}">
                      <a16:colId xmlns:a16="http://schemas.microsoft.com/office/drawing/2014/main" val="2128939948"/>
                    </a:ext>
                  </a:extLst>
                </a:gridCol>
                <a:gridCol w="4941095">
                  <a:extLst>
                    <a:ext uri="{9D8B030D-6E8A-4147-A177-3AD203B41FA5}">
                      <a16:colId xmlns:a16="http://schemas.microsoft.com/office/drawing/2014/main" val="3039857461"/>
                    </a:ext>
                  </a:extLst>
                </a:gridCol>
              </a:tblGrid>
              <a:tr h="55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Analytical</a:t>
                      </a:r>
                      <a:endParaRPr lang="ko-KR" altLang="en-US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59" marR="137159" marT="68552" marB="685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Numerical</a:t>
                      </a:r>
                      <a:endParaRPr lang="ko-KR" altLang="en-US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59" marR="137159" marT="68552" marB="68552"/>
                </a:tc>
                <a:extLst>
                  <a:ext uri="{0D108BD9-81ED-4DB2-BD59-A6C34878D82A}">
                    <a16:rowId xmlns:a16="http://schemas.microsoft.com/office/drawing/2014/main" val="860755479"/>
                  </a:ext>
                </a:extLst>
              </a:tr>
              <a:tr h="1783023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analytical solution involves framing the problem in a well-understood form and </a:t>
                      </a:r>
                      <a:r>
                        <a:rPr lang="en-US" altLang="ko-KR" sz="27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calculating the exact solution</a:t>
                      </a:r>
                      <a:r>
                        <a:rPr lang="en-US" altLang="ko-KR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ko-KR" altLang="en-US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59" marR="137159" marT="68552" marB="68552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numerical solution means </a:t>
                      </a:r>
                      <a:r>
                        <a:rPr lang="en-US" altLang="ko-KR" sz="27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making guesses at the solution </a:t>
                      </a:r>
                      <a:r>
                        <a:rPr lang="en-US" altLang="ko-KR" sz="2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testing whether the problem is solved well enough to stop.</a:t>
                      </a:r>
                      <a:endParaRPr lang="ko-KR" altLang="en-US" sz="2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59" marR="137159" marT="68552" marB="68552"/>
                </a:tc>
                <a:extLst>
                  <a:ext uri="{0D108BD9-81ED-4DB2-BD59-A6C34878D82A}">
                    <a16:rowId xmlns:a16="http://schemas.microsoft.com/office/drawing/2014/main" val="1602796918"/>
                  </a:ext>
                </a:extLst>
              </a:tr>
            </a:tbl>
          </a:graphicData>
        </a:graphic>
      </p:graphicFrame>
      <p:pic>
        <p:nvPicPr>
          <p:cNvPr id="22542" name="Picture 18">
            <a:extLst>
              <a:ext uri="{FF2B5EF4-FFF2-40B4-BE49-F238E27FC236}">
                <a16:creationId xmlns:a16="http://schemas.microsoft.com/office/drawing/2014/main" id="{CD808994-C535-4740-8294-92036EE0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5636420"/>
            <a:ext cx="558165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34">
            <a:extLst>
              <a:ext uri="{FF2B5EF4-FFF2-40B4-BE49-F238E27FC236}">
                <a16:creationId xmlns:a16="http://schemas.microsoft.com/office/drawing/2014/main" id="{5037A725-9677-42D8-9BC9-606EC79AC902}"/>
              </a:ext>
            </a:extLst>
          </p:cNvPr>
          <p:cNvCxnSpPr/>
          <p:nvPr/>
        </p:nvCxnSpPr>
        <p:spPr>
          <a:xfrm>
            <a:off x="5560220" y="6738938"/>
            <a:ext cx="671513" cy="504825"/>
          </a:xfrm>
          <a:prstGeom prst="straightConnector1">
            <a:avLst/>
          </a:prstGeom>
          <a:ln w="28575">
            <a:solidFill>
              <a:srgbClr val="F513DA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4" name="TextBox 33">
            <a:extLst>
              <a:ext uri="{FF2B5EF4-FFF2-40B4-BE49-F238E27FC236}">
                <a16:creationId xmlns:a16="http://schemas.microsoft.com/office/drawing/2014/main" id="{773287B9-2151-4990-8AC2-AD7B0DA98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607" y="6284120"/>
            <a:ext cx="250318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solidFill>
                  <a:srgbClr val="F513DA"/>
                </a:solidFill>
                <a:ea typeface="굴림" panose="020B0600000101010101" pitchFamily="50" charset="-127"/>
              </a:rPr>
              <a:t>Numerical result</a:t>
            </a:r>
          </a:p>
        </p:txBody>
      </p:sp>
      <p:cxnSp>
        <p:nvCxnSpPr>
          <p:cNvPr id="32" name="Straight Arrow Connector 36">
            <a:extLst>
              <a:ext uri="{FF2B5EF4-FFF2-40B4-BE49-F238E27FC236}">
                <a16:creationId xmlns:a16="http://schemas.microsoft.com/office/drawing/2014/main" id="{F2B53C2B-D465-48FA-AC2F-D92D9CC458F3}"/>
              </a:ext>
            </a:extLst>
          </p:cNvPr>
          <p:cNvCxnSpPr>
            <a:cxnSpLocks/>
          </p:cNvCxnSpPr>
          <p:nvPr/>
        </p:nvCxnSpPr>
        <p:spPr>
          <a:xfrm flipH="1" flipV="1">
            <a:off x="5774533" y="8148638"/>
            <a:ext cx="671513" cy="526257"/>
          </a:xfrm>
          <a:prstGeom prst="straightConnector1">
            <a:avLst/>
          </a:prstGeom>
          <a:ln w="28575">
            <a:solidFill>
              <a:srgbClr val="0D19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6" name="TextBox 35">
            <a:extLst>
              <a:ext uri="{FF2B5EF4-FFF2-40B4-BE49-F238E27FC236}">
                <a16:creationId xmlns:a16="http://schemas.microsoft.com/office/drawing/2014/main" id="{C0A8A456-D271-4B9F-8843-C0B0F0745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70" y="8674895"/>
            <a:ext cx="243111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solidFill>
                  <a:srgbClr val="0D19FF"/>
                </a:solidFill>
                <a:ea typeface="굴림" panose="020B0600000101010101" pitchFamily="50" charset="-127"/>
              </a:rPr>
              <a:t>Analytical result</a:t>
            </a:r>
          </a:p>
        </p:txBody>
      </p:sp>
      <p:pic>
        <p:nvPicPr>
          <p:cNvPr id="22547" name="그림 2">
            <a:extLst>
              <a:ext uri="{FF2B5EF4-FFF2-40B4-BE49-F238E27FC236}">
                <a16:creationId xmlns:a16="http://schemas.microsoft.com/office/drawing/2014/main" id="{15A58908-8651-4C94-BF81-45D3B5727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182" y="57151"/>
            <a:ext cx="5750718" cy="93511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8" name="TextBox 22">
            <a:extLst>
              <a:ext uri="{FF2B5EF4-FFF2-40B4-BE49-F238E27FC236}">
                <a16:creationId xmlns:a16="http://schemas.microsoft.com/office/drawing/2014/main" id="{171CD9E5-AE87-450F-A998-460F6BEE4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7520" y="1140620"/>
            <a:ext cx="207473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30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</a:t>
            </a:r>
          </a:p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30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5BF54-6832-5A4D-3C31-99BE11FA8DD7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A2AFF026-5322-44BA-8B00-B9F70F1A7CCF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777279"/>
            <a:ext cx="15773400" cy="877701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series: Summary</a:t>
            </a:r>
          </a:p>
        </p:txBody>
      </p:sp>
      <p:pic>
        <p:nvPicPr>
          <p:cNvPr id="24" name="Picture 13">
            <a:extLst>
              <a:ext uri="{FF2B5EF4-FFF2-40B4-BE49-F238E27FC236}">
                <a16:creationId xmlns:a16="http://schemas.microsoft.com/office/drawing/2014/main" id="{9B2D6995-16D5-42F1-AFD2-01B48632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77" y="2079273"/>
            <a:ext cx="12340355" cy="3251289"/>
          </a:xfrm>
          <a:prstGeom prst="rect">
            <a:avLst/>
          </a:prstGeom>
        </p:spPr>
      </p:pic>
      <p:pic>
        <p:nvPicPr>
          <p:cNvPr id="25" name="Picture 15">
            <a:extLst>
              <a:ext uri="{FF2B5EF4-FFF2-40B4-BE49-F238E27FC236}">
                <a16:creationId xmlns:a16="http://schemas.microsoft.com/office/drawing/2014/main" id="{F58D2ACF-FF7F-49E1-9AAF-A7C247A8A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67"/>
          <a:stretch/>
        </p:blipFill>
        <p:spPr>
          <a:xfrm>
            <a:off x="5398915" y="7058000"/>
            <a:ext cx="5165547" cy="1778538"/>
          </a:xfrm>
          <a:prstGeom prst="rect">
            <a:avLst/>
          </a:prstGeom>
        </p:spPr>
      </p:pic>
      <p:grpSp>
        <p:nvGrpSpPr>
          <p:cNvPr id="27" name="Group 23">
            <a:extLst>
              <a:ext uri="{FF2B5EF4-FFF2-40B4-BE49-F238E27FC236}">
                <a16:creationId xmlns:a16="http://schemas.microsoft.com/office/drawing/2014/main" id="{D8287968-5D56-4934-B2FD-6B3CB3CE3686}"/>
              </a:ext>
            </a:extLst>
          </p:cNvPr>
          <p:cNvGrpSpPr/>
          <p:nvPr/>
        </p:nvGrpSpPr>
        <p:grpSpPr>
          <a:xfrm>
            <a:off x="5139866" y="5773513"/>
            <a:ext cx="6689103" cy="841535"/>
            <a:chOff x="3021162" y="2446020"/>
            <a:chExt cx="4459402" cy="561023"/>
          </a:xfrm>
        </p:grpSpPr>
        <p:cxnSp>
          <p:nvCxnSpPr>
            <p:cNvPr id="28" name="Straight Connector 24">
              <a:extLst>
                <a:ext uri="{FF2B5EF4-FFF2-40B4-BE49-F238E27FC236}">
                  <a16:creationId xmlns:a16="http://schemas.microsoft.com/office/drawing/2014/main" id="{918920E7-78EE-4838-9CFE-E3D3A1C36B9B}"/>
                </a:ext>
              </a:extLst>
            </p:cNvPr>
            <p:cNvCxnSpPr/>
            <p:nvPr/>
          </p:nvCxnSpPr>
          <p:spPr>
            <a:xfrm>
              <a:off x="3392424" y="2514600"/>
              <a:ext cx="3657600" cy="0"/>
            </a:xfrm>
            <a:prstGeom prst="line">
              <a:avLst/>
            </a:prstGeom>
            <a:ln w="28575">
              <a:solidFill>
                <a:srgbClr val="0D1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4CDE8A5C-467B-4C47-9001-C5D116229425}"/>
                </a:ext>
              </a:extLst>
            </p:cNvPr>
            <p:cNvSpPr/>
            <p:nvPr/>
          </p:nvSpPr>
          <p:spPr>
            <a:xfrm>
              <a:off x="3355848" y="2450592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9" name="Oval 26">
              <a:extLst>
                <a:ext uri="{FF2B5EF4-FFF2-40B4-BE49-F238E27FC236}">
                  <a16:creationId xmlns:a16="http://schemas.microsoft.com/office/drawing/2014/main" id="{64C7676D-37C6-4B50-A8B5-FF561E8D2BE6}"/>
                </a:ext>
              </a:extLst>
            </p:cNvPr>
            <p:cNvSpPr/>
            <p:nvPr/>
          </p:nvSpPr>
          <p:spPr>
            <a:xfrm>
              <a:off x="4541520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40" name="Oval 28">
              <a:extLst>
                <a:ext uri="{FF2B5EF4-FFF2-40B4-BE49-F238E27FC236}">
                  <a16:creationId xmlns:a16="http://schemas.microsoft.com/office/drawing/2014/main" id="{020D7A6E-A86F-4A7B-9D09-4368CABC2EDC}"/>
                </a:ext>
              </a:extLst>
            </p:cNvPr>
            <p:cNvSpPr/>
            <p:nvPr/>
          </p:nvSpPr>
          <p:spPr>
            <a:xfrm>
              <a:off x="57317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41" name="Oval 29">
              <a:extLst>
                <a:ext uri="{FF2B5EF4-FFF2-40B4-BE49-F238E27FC236}">
                  <a16:creationId xmlns:a16="http://schemas.microsoft.com/office/drawing/2014/main" id="{7C2ED916-377A-42BC-9602-1FE58B096988}"/>
                </a:ext>
              </a:extLst>
            </p:cNvPr>
            <p:cNvSpPr/>
            <p:nvPr/>
          </p:nvSpPr>
          <p:spPr>
            <a:xfrm>
              <a:off x="6912864" y="2446020"/>
              <a:ext cx="137160" cy="137160"/>
            </a:xfrm>
            <a:prstGeom prst="ellipse">
              <a:avLst/>
            </a:prstGeom>
            <a:solidFill>
              <a:srgbClr val="0D19FF"/>
            </a:solidFill>
            <a:ln>
              <a:solidFill>
                <a:srgbClr val="0D1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8F25D1E-0236-4AD5-BD74-2FEB7538A87B}"/>
                    </a:ext>
                  </a:extLst>
                </p:cNvPr>
                <p:cNvSpPr txBox="1"/>
                <p:nvPr/>
              </p:nvSpPr>
              <p:spPr>
                <a:xfrm>
                  <a:off x="4307073" y="2514600"/>
                  <a:ext cx="507917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4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8F25D1E-0236-4AD5-BD74-2FEB7538A8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73" y="2514600"/>
                  <a:ext cx="507917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D46C96-D91D-4692-A0B6-D5BEB84C5CE9}"/>
                    </a:ext>
                  </a:extLst>
                </p:cNvPr>
                <p:cNvSpPr txBox="1"/>
                <p:nvPr/>
              </p:nvSpPr>
              <p:spPr>
                <a:xfrm>
                  <a:off x="5438215" y="2446020"/>
                  <a:ext cx="849891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42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D46C96-D91D-4692-A0B6-D5BEB84C5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15" y="2446020"/>
                  <a:ext cx="84989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72486E5-EC6C-4764-8120-0E1E14FEBF36}"/>
                    </a:ext>
                  </a:extLst>
                </p:cNvPr>
                <p:cNvSpPr txBox="1"/>
                <p:nvPr/>
              </p:nvSpPr>
              <p:spPr>
                <a:xfrm>
                  <a:off x="6630673" y="2480311"/>
                  <a:ext cx="849891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4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72486E5-EC6C-4764-8120-0E1E14FEB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673" y="2480311"/>
                  <a:ext cx="84989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59CEB62-DBB5-40D1-BF96-17FDA89C15A8}"/>
                    </a:ext>
                  </a:extLst>
                </p:cNvPr>
                <p:cNvSpPr txBox="1"/>
                <p:nvPr/>
              </p:nvSpPr>
              <p:spPr>
                <a:xfrm>
                  <a:off x="3021162" y="2514600"/>
                  <a:ext cx="849891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42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59CEB62-DBB5-40D1-BF96-17FDA89C1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62" y="2514600"/>
                  <a:ext cx="849891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734A3F1-0BAE-4D62-B83A-3F07FE1D0B1A}"/>
              </a:ext>
            </a:extLst>
          </p:cNvPr>
          <p:cNvSpPr txBox="1"/>
          <p:nvPr/>
        </p:nvSpPr>
        <p:spPr>
          <a:xfrm>
            <a:off x="5736384" y="8836538"/>
            <a:ext cx="43169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First order forward difference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AE4E52-B040-16F7-EE5D-9B4CBFFB733B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9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제목 1">
            <a:extLst>
              <a:ext uri="{FF2B5EF4-FFF2-40B4-BE49-F238E27FC236}">
                <a16:creationId xmlns:a16="http://schemas.microsoft.com/office/drawing/2014/main" id="{27F0FE0E-EB07-2C04-6044-A60C266607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7300" y="547688"/>
            <a:ext cx="15773400" cy="1133475"/>
          </a:xfrm>
        </p:spPr>
        <p:txBody>
          <a:bodyPr/>
          <a:lstStyle/>
          <a:p>
            <a:pPr algn="ctr">
              <a:defRPr/>
            </a:pPr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내용 개체 틀 2">
            <a:extLst>
              <a:ext uri="{FF2B5EF4-FFF2-40B4-BE49-F238E27FC236}">
                <a16:creationId xmlns:a16="http://schemas.microsoft.com/office/drawing/2014/main" id="{91AD4829-8969-3D5A-1EC9-F0E820531D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85988" y="2126458"/>
            <a:ext cx="14404182" cy="5948363"/>
          </a:xfrm>
        </p:spPr>
        <p:txBody>
          <a:bodyPr/>
          <a:lstStyle/>
          <a:p>
            <a:pPr indent="-547688">
              <a:spcBef>
                <a:spcPts val="2700"/>
              </a:spcBef>
              <a:buFont typeface="Wingdings" panose="05000000000000000000" pitchFamily="2" charset="2"/>
              <a:buChar char="Ø"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indent="-547688">
              <a:spcBef>
                <a:spcPts val="2700"/>
              </a:spcBef>
              <a:buFont typeface="Wingdings" panose="05000000000000000000" pitchFamily="2" charset="2"/>
              <a:buChar char="Ø"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fundamentals</a:t>
            </a:r>
          </a:p>
          <a:p>
            <a:pPr indent="-547688">
              <a:spcBef>
                <a:spcPts val="2700"/>
              </a:spcBef>
              <a:buFont typeface="Wingdings" panose="05000000000000000000" pitchFamily="2" charset="2"/>
              <a:buChar char="Ø"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  <a:p>
            <a:pPr indent="-547688">
              <a:spcBef>
                <a:spcPts val="2700"/>
              </a:spcBef>
              <a:buFont typeface="Wingdings" panose="05000000000000000000" pitchFamily="2" charset="2"/>
              <a:buChar char="Ø"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Differential Equations</a:t>
            </a:r>
          </a:p>
          <a:p>
            <a:pPr indent="-547688">
              <a:spcBef>
                <a:spcPts val="2700"/>
              </a:spcBef>
              <a:buFont typeface="Wingdings" panose="05000000000000000000" pitchFamily="2" charset="2"/>
              <a:buChar char="Ø"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Taylor series + FDM</a:t>
            </a:r>
          </a:p>
          <a:p>
            <a:pPr indent="-547688">
              <a:spcBef>
                <a:spcPts val="2700"/>
              </a:spcBef>
              <a:buFont typeface="Wingdings" panose="05000000000000000000" pitchFamily="2" charset="2"/>
              <a:buChar char="Ø"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1 (Installations)</a:t>
            </a:r>
          </a:p>
          <a:p>
            <a:pPr indent="-547688">
              <a:spcBef>
                <a:spcPts val="2700"/>
              </a:spcBef>
              <a:buFont typeface="Wingdings" panose="05000000000000000000" pitchFamily="2" charset="2"/>
              <a:buChar char="Ø"/>
            </a:pPr>
            <a:r>
              <a:rPr lang="en-US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 (First order forward difference method)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86A95-B6E1-E7B7-25FB-9A468116DFAC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F2B3-C320-E8ED-B0CF-6E3B8F2B4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BDCED5CD-33E9-8874-9291-98DFC4E05D33}"/>
              </a:ext>
            </a:extLst>
          </p:cNvPr>
          <p:cNvSpPr txBox="1">
            <a:spLocks noChangeArrowheads="1"/>
          </p:cNvSpPr>
          <p:nvPr/>
        </p:nvSpPr>
        <p:spPr>
          <a:xfrm>
            <a:off x="2732139" y="0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defTabSz="1371600" fontAlgn="auto">
              <a:spcAft>
                <a:spcPts val="0"/>
              </a:spcAft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2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1B356-3B58-F137-A562-DBD5F76F43A1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D9C1A-ECAD-E4F8-06BE-E8FEE912B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251" y="1510305"/>
            <a:ext cx="11612560" cy="791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7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6EB8D202-53D9-CDA8-CFD9-7EFFE805C7B6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547688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defTabSz="1371600" fontAlgn="auto">
              <a:spcAft>
                <a:spcPts val="0"/>
              </a:spcAft>
              <a:defRPr/>
            </a:pPr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Installations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33C193B-E7E7-D692-A7CB-76E019E31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695" y="2121695"/>
            <a:ext cx="15568613" cy="593239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Preconfiguration packages:</a:t>
            </a:r>
          </a:p>
          <a:p>
            <a:pPr lvl="1"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https://1drv.ms/f/s!AqT2YEB97-1RgP8MtsMPqoOGsq4ddg?e=IocXv0</a:t>
            </a:r>
            <a:endParaRPr lang="en-US" altLang="ko-KR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ko-KR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  <a:p>
            <a:pPr lvl="1"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Box [to create virtual machines]</a:t>
            </a:r>
          </a:p>
          <a:p>
            <a:pPr lvl="1"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7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</a:t>
            </a:r>
            <a:r>
              <a:rPr lang="en-US" altLang="ko-KR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Ubuntu 24.04.1 [Install OpenFOAMv2412 &amp; Octave]</a:t>
            </a:r>
          </a:p>
          <a:p>
            <a:pPr lvl="1"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AnyDesk [For remote access]</a:t>
            </a:r>
          </a:p>
          <a:p>
            <a:pPr marL="685800" lvl="1" indent="0"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None/>
              <a:defRPr/>
            </a:pPr>
            <a:endParaRPr lang="en-US" altLang="ko-KR" sz="2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8625" lvl="1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defRPr/>
            </a:pPr>
            <a:r>
              <a:rPr lang="en-US" altLang="ko-KR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github account:</a:t>
            </a:r>
          </a:p>
          <a:p>
            <a:pPr marL="1028700" lvl="2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defRPr/>
            </a:pP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https://github.com/exaslate-learn/applied-cfd-using-openfoam-ksr-spring-2025</a:t>
            </a: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028700" lvl="2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defRPr/>
            </a:pPr>
            <a:r>
              <a:rPr lang="en-US" altLang="ko-KR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 forum:</a:t>
            </a:r>
          </a:p>
          <a:p>
            <a:pPr marL="1714500" lvl="3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defRPr/>
            </a:pP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https://github.com/exaslate-learn/applied-cfd-using-openfoam-ksr-spring-2025/discussions</a:t>
            </a: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2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4" name="Picture 3">
            <a:extLst>
              <a:ext uri="{FF2B5EF4-FFF2-40B4-BE49-F238E27FC236}">
                <a16:creationId xmlns:a16="http://schemas.microsoft.com/office/drawing/2014/main" id="{942F8A74-C162-600A-B65F-B619FE33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213" y="1545433"/>
            <a:ext cx="34861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8">
            <a:extLst>
              <a:ext uri="{FF2B5EF4-FFF2-40B4-BE49-F238E27FC236}">
                <a16:creationId xmlns:a16="http://schemas.microsoft.com/office/drawing/2014/main" id="{6B57883E-9249-F456-9103-09C840DB0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5613" y="6517482"/>
            <a:ext cx="24717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6" name="Group 23">
            <a:extLst>
              <a:ext uri="{FF2B5EF4-FFF2-40B4-BE49-F238E27FC236}">
                <a16:creationId xmlns:a16="http://schemas.microsoft.com/office/drawing/2014/main" id="{FD385172-B2C4-8F6B-9BCA-4074B1770FF0}"/>
              </a:ext>
            </a:extLst>
          </p:cNvPr>
          <p:cNvGrpSpPr>
            <a:grpSpLocks/>
          </p:cNvGrpSpPr>
          <p:nvPr/>
        </p:nvGrpSpPr>
        <p:grpSpPr bwMode="auto">
          <a:xfrm>
            <a:off x="14273213" y="4574382"/>
            <a:ext cx="3788570" cy="1343025"/>
            <a:chOff x="4833761" y="3624449"/>
            <a:chExt cx="2524477" cy="895791"/>
          </a:xfrm>
        </p:grpSpPr>
        <p:pic>
          <p:nvPicPr>
            <p:cNvPr id="30727" name="Picture 11">
              <a:extLst>
                <a:ext uri="{FF2B5EF4-FFF2-40B4-BE49-F238E27FC236}">
                  <a16:creationId xmlns:a16="http://schemas.microsoft.com/office/drawing/2014/main" id="{BC59E331-C4BE-32B4-1BCD-27B84EB79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761" y="4053450"/>
              <a:ext cx="2524477" cy="466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8" name="Picture 22">
              <a:extLst>
                <a:ext uri="{FF2B5EF4-FFF2-40B4-BE49-F238E27FC236}">
                  <a16:creationId xmlns:a16="http://schemas.microsoft.com/office/drawing/2014/main" id="{897D3552-D3D5-11AE-E927-BEC791F24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549" y="3624449"/>
              <a:ext cx="1886875" cy="385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FFA0CD-8BCB-7A6C-30A0-8D9987E82346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9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20148FAB-224A-41AB-20C5-2060338C32EB}"/>
              </a:ext>
            </a:extLst>
          </p:cNvPr>
          <p:cNvSpPr txBox="1">
            <a:spLocks noChangeArrowheads="1"/>
          </p:cNvSpPr>
          <p:nvPr/>
        </p:nvSpPr>
        <p:spPr>
          <a:xfrm>
            <a:off x="2732139" y="0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defTabSz="1371600" fontAlgn="auto">
              <a:spcAft>
                <a:spcPts val="0"/>
              </a:spcAft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– 1 </a:t>
            </a: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Install packages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28FEC-6B66-EED7-7402-643A3DA9492F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41529-7F74-5245-2D33-01A02A55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6773"/>
          <a:stretch/>
        </p:blipFill>
        <p:spPr>
          <a:xfrm>
            <a:off x="1538614" y="1698131"/>
            <a:ext cx="13289985" cy="2880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64946-3507-5103-34E8-6E0F96360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104" y="4484529"/>
            <a:ext cx="8652521" cy="57877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A7656A-A1BE-D790-01BB-2965697DAFE7}"/>
              </a:ext>
            </a:extLst>
          </p:cNvPr>
          <p:cNvSpPr txBox="1"/>
          <p:nvPr/>
        </p:nvSpPr>
        <p:spPr>
          <a:xfrm rot="16200000">
            <a:off x="-2785467" y="2617795"/>
            <a:ext cx="8704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</a:t>
            </a:r>
            <a:endParaRPr lang="en-US" sz="19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63507-1979-371F-4A51-822F1D5DF765}"/>
              </a:ext>
            </a:extLst>
          </p:cNvPr>
          <p:cNvSpPr/>
          <p:nvPr/>
        </p:nvSpPr>
        <p:spPr>
          <a:xfrm>
            <a:off x="2438400" y="0"/>
            <a:ext cx="15849600" cy="10287000"/>
          </a:xfrm>
          <a:prstGeom prst="rect">
            <a:avLst/>
          </a:prstGeom>
          <a:solidFill>
            <a:srgbClr val="9868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87792-FCC8-0790-EEFA-4A37105B2101}"/>
              </a:ext>
            </a:extLst>
          </p:cNvPr>
          <p:cNvSpPr txBox="1"/>
          <p:nvPr/>
        </p:nvSpPr>
        <p:spPr>
          <a:xfrm>
            <a:off x="2343144" y="-647709"/>
            <a:ext cx="520687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9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</a:t>
            </a:r>
            <a:endParaRPr lang="en-US" sz="19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9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직사각형 5">
            <a:extLst>
              <a:ext uri="{FF2B5EF4-FFF2-40B4-BE49-F238E27FC236}">
                <a16:creationId xmlns:a16="http://schemas.microsoft.com/office/drawing/2014/main" id="{EC664E89-BA9C-F340-8A17-813EE665D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2734304"/>
            <a:ext cx="15568613" cy="49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duration per session: 2 hrs</a:t>
            </a:r>
          </a:p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course duration: 30 – 35 hrs</a:t>
            </a:r>
          </a:p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</a:t>
            </a:r>
          </a:p>
          <a:p>
            <a:pPr lvl="1"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box and installing OS &amp; softwares.</a:t>
            </a:r>
          </a:p>
          <a:p>
            <a:pPr lvl="1"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 to learn CFD using OpenFOAM &amp; Octave</a:t>
            </a:r>
          </a:p>
          <a:p>
            <a:pPr lvl="1"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 to ask questions in discussion forum (GitHub)</a:t>
            </a:r>
          </a:p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Exercises (equal weightages) 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C61D16E-2B91-558D-CDFE-50F214044C89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547688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defTabSz="1371600" fontAlgn="auto">
              <a:spcAft>
                <a:spcPts val="0"/>
              </a:spcAft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– About this course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CFA84-C5F0-5D7B-4DAF-19904A1BFD71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9281736-0819-4EE0-2CD2-CA729EB22A03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547688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defTabSz="1371600" fontAlgn="auto">
              <a:spcAft>
                <a:spcPts val="0"/>
              </a:spcAft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– References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17360ECB-A15E-187F-C19F-88548F660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006" y="2121695"/>
            <a:ext cx="15569988" cy="33239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Ferziger</a:t>
            </a:r>
            <a:r>
              <a:rPr lang="en-US" altLang="ko-K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ko-KR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Peric</a:t>
            </a:r>
            <a:r>
              <a:rPr lang="en-US" altLang="ko-KR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Computational Methods for Fluid Dynamics.</a:t>
            </a:r>
          </a:p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Patankar; Numerical Heat Transfer and Fluid Flow.</a:t>
            </a:r>
          </a:p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Tannehill et al.; Computational Fluid Mechanics and Heat Transfer.</a:t>
            </a:r>
          </a:p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Versteeg, Malalasekera; An Introduction to Computational Fluid Dynamics.</a:t>
            </a:r>
          </a:p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C.J. Greenshields, H.G. Weller; Notes on CFD: General Principles 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(OpenFOAM)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C4DCE-E59F-BA06-D6C3-D5ACFE3CDB39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DC02B5B4-FBDA-1E1C-026A-C65E265EC4A0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547688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fundamentals – Fluid </a:t>
            </a:r>
          </a:p>
        </p:txBody>
      </p:sp>
      <p:sp>
        <p:nvSpPr>
          <p:cNvPr id="14339" name="직사각형 5">
            <a:extLst>
              <a:ext uri="{FF2B5EF4-FFF2-40B4-BE49-F238E27FC236}">
                <a16:creationId xmlns:a16="http://schemas.microsoft.com/office/drawing/2014/main" id="{37FC4BC4-DF84-4648-4DF1-3120A756E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695" y="2121695"/>
            <a:ext cx="155686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substance whose molecular structure offers no resistance to external forces - </a:t>
            </a:r>
            <a:r>
              <a:rPr lang="en-US" altLang="ko-KR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Ferziger</a:t>
            </a: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Peric</a:t>
            </a:r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2260755F-B7D2-44D9-2C88-736F102F7AA2}"/>
              </a:ext>
            </a:extLst>
          </p:cNvPr>
          <p:cNvSpPr/>
          <p:nvPr/>
        </p:nvSpPr>
        <p:spPr>
          <a:xfrm>
            <a:off x="2328863" y="4619625"/>
            <a:ext cx="4457700" cy="297657"/>
          </a:xfrm>
          <a:custGeom>
            <a:avLst/>
            <a:gdLst>
              <a:gd name="connsiteX0" fmla="*/ 0 w 2971800"/>
              <a:gd name="connsiteY0" fmla="*/ 151882 h 199471"/>
              <a:gd name="connsiteX1" fmla="*/ 274320 w 2971800"/>
              <a:gd name="connsiteY1" fmla="*/ 5578 h 199471"/>
              <a:gd name="connsiteX2" fmla="*/ 612648 w 2971800"/>
              <a:gd name="connsiteY2" fmla="*/ 42154 h 199471"/>
              <a:gd name="connsiteX3" fmla="*/ 1060704 w 2971800"/>
              <a:gd name="connsiteY3" fmla="*/ 151882 h 199471"/>
              <a:gd name="connsiteX4" fmla="*/ 1490472 w 2971800"/>
              <a:gd name="connsiteY4" fmla="*/ 87874 h 199471"/>
              <a:gd name="connsiteX5" fmla="*/ 1920240 w 2971800"/>
              <a:gd name="connsiteY5" fmla="*/ 42154 h 199471"/>
              <a:gd name="connsiteX6" fmla="*/ 2414016 w 2971800"/>
              <a:gd name="connsiteY6" fmla="*/ 197602 h 199471"/>
              <a:gd name="connsiteX7" fmla="*/ 2770632 w 2971800"/>
              <a:gd name="connsiteY7" fmla="*/ 124450 h 199471"/>
              <a:gd name="connsiteX8" fmla="*/ 2971800 w 2971800"/>
              <a:gd name="connsiteY8" fmla="*/ 69586 h 19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1800" h="199471">
                <a:moveTo>
                  <a:pt x="0" y="151882"/>
                </a:moveTo>
                <a:cubicBezTo>
                  <a:pt x="86106" y="87874"/>
                  <a:pt x="172212" y="23866"/>
                  <a:pt x="274320" y="5578"/>
                </a:cubicBezTo>
                <a:cubicBezTo>
                  <a:pt x="376428" y="-12710"/>
                  <a:pt x="481584" y="17770"/>
                  <a:pt x="612648" y="42154"/>
                </a:cubicBezTo>
                <a:cubicBezTo>
                  <a:pt x="743712" y="66538"/>
                  <a:pt x="914400" y="144262"/>
                  <a:pt x="1060704" y="151882"/>
                </a:cubicBezTo>
                <a:cubicBezTo>
                  <a:pt x="1207008" y="159502"/>
                  <a:pt x="1347216" y="106162"/>
                  <a:pt x="1490472" y="87874"/>
                </a:cubicBezTo>
                <a:cubicBezTo>
                  <a:pt x="1633728" y="69586"/>
                  <a:pt x="1766316" y="23866"/>
                  <a:pt x="1920240" y="42154"/>
                </a:cubicBezTo>
                <a:cubicBezTo>
                  <a:pt x="2074164" y="60442"/>
                  <a:pt x="2272284" y="183886"/>
                  <a:pt x="2414016" y="197602"/>
                </a:cubicBezTo>
                <a:cubicBezTo>
                  <a:pt x="2555748" y="211318"/>
                  <a:pt x="2677668" y="145786"/>
                  <a:pt x="2770632" y="124450"/>
                </a:cubicBezTo>
                <a:cubicBezTo>
                  <a:pt x="2863596" y="103114"/>
                  <a:pt x="2917698" y="86350"/>
                  <a:pt x="2971800" y="6958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EA491CF9-4D86-E303-3859-A9C74C5B3C2B}"/>
              </a:ext>
            </a:extLst>
          </p:cNvPr>
          <p:cNvSpPr/>
          <p:nvPr/>
        </p:nvSpPr>
        <p:spPr>
          <a:xfrm>
            <a:off x="2328863" y="5153025"/>
            <a:ext cx="4457700" cy="297657"/>
          </a:xfrm>
          <a:custGeom>
            <a:avLst/>
            <a:gdLst>
              <a:gd name="connsiteX0" fmla="*/ 0 w 2971800"/>
              <a:gd name="connsiteY0" fmla="*/ 151882 h 199471"/>
              <a:gd name="connsiteX1" fmla="*/ 274320 w 2971800"/>
              <a:gd name="connsiteY1" fmla="*/ 5578 h 199471"/>
              <a:gd name="connsiteX2" fmla="*/ 612648 w 2971800"/>
              <a:gd name="connsiteY2" fmla="*/ 42154 h 199471"/>
              <a:gd name="connsiteX3" fmla="*/ 1060704 w 2971800"/>
              <a:gd name="connsiteY3" fmla="*/ 151882 h 199471"/>
              <a:gd name="connsiteX4" fmla="*/ 1490472 w 2971800"/>
              <a:gd name="connsiteY4" fmla="*/ 87874 h 199471"/>
              <a:gd name="connsiteX5" fmla="*/ 1920240 w 2971800"/>
              <a:gd name="connsiteY5" fmla="*/ 42154 h 199471"/>
              <a:gd name="connsiteX6" fmla="*/ 2414016 w 2971800"/>
              <a:gd name="connsiteY6" fmla="*/ 197602 h 199471"/>
              <a:gd name="connsiteX7" fmla="*/ 2770632 w 2971800"/>
              <a:gd name="connsiteY7" fmla="*/ 124450 h 199471"/>
              <a:gd name="connsiteX8" fmla="*/ 2971800 w 2971800"/>
              <a:gd name="connsiteY8" fmla="*/ 69586 h 19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1800" h="199471">
                <a:moveTo>
                  <a:pt x="0" y="151882"/>
                </a:moveTo>
                <a:cubicBezTo>
                  <a:pt x="86106" y="87874"/>
                  <a:pt x="172212" y="23866"/>
                  <a:pt x="274320" y="5578"/>
                </a:cubicBezTo>
                <a:cubicBezTo>
                  <a:pt x="376428" y="-12710"/>
                  <a:pt x="481584" y="17770"/>
                  <a:pt x="612648" y="42154"/>
                </a:cubicBezTo>
                <a:cubicBezTo>
                  <a:pt x="743712" y="66538"/>
                  <a:pt x="914400" y="144262"/>
                  <a:pt x="1060704" y="151882"/>
                </a:cubicBezTo>
                <a:cubicBezTo>
                  <a:pt x="1207008" y="159502"/>
                  <a:pt x="1347216" y="106162"/>
                  <a:pt x="1490472" y="87874"/>
                </a:cubicBezTo>
                <a:cubicBezTo>
                  <a:pt x="1633728" y="69586"/>
                  <a:pt x="1766316" y="23866"/>
                  <a:pt x="1920240" y="42154"/>
                </a:cubicBezTo>
                <a:cubicBezTo>
                  <a:pt x="2074164" y="60442"/>
                  <a:pt x="2272284" y="183886"/>
                  <a:pt x="2414016" y="197602"/>
                </a:cubicBezTo>
                <a:cubicBezTo>
                  <a:pt x="2555748" y="211318"/>
                  <a:pt x="2677668" y="145786"/>
                  <a:pt x="2770632" y="124450"/>
                </a:cubicBezTo>
                <a:cubicBezTo>
                  <a:pt x="2863596" y="103114"/>
                  <a:pt x="2917698" y="86350"/>
                  <a:pt x="2971800" y="6958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/>
          </a:p>
        </p:txBody>
      </p:sp>
      <p:sp>
        <p:nvSpPr>
          <p:cNvPr id="7" name="Freeform: Shape 8">
            <a:extLst>
              <a:ext uri="{FF2B5EF4-FFF2-40B4-BE49-F238E27FC236}">
                <a16:creationId xmlns:a16="http://schemas.microsoft.com/office/drawing/2014/main" id="{5060DD40-C262-1320-0D0E-F98E2898A88D}"/>
              </a:ext>
            </a:extLst>
          </p:cNvPr>
          <p:cNvSpPr/>
          <p:nvPr/>
        </p:nvSpPr>
        <p:spPr>
          <a:xfrm>
            <a:off x="2328863" y="5679283"/>
            <a:ext cx="4457700" cy="300038"/>
          </a:xfrm>
          <a:custGeom>
            <a:avLst/>
            <a:gdLst>
              <a:gd name="connsiteX0" fmla="*/ 0 w 2971800"/>
              <a:gd name="connsiteY0" fmla="*/ 151882 h 199471"/>
              <a:gd name="connsiteX1" fmla="*/ 274320 w 2971800"/>
              <a:gd name="connsiteY1" fmla="*/ 5578 h 199471"/>
              <a:gd name="connsiteX2" fmla="*/ 612648 w 2971800"/>
              <a:gd name="connsiteY2" fmla="*/ 42154 h 199471"/>
              <a:gd name="connsiteX3" fmla="*/ 1060704 w 2971800"/>
              <a:gd name="connsiteY3" fmla="*/ 151882 h 199471"/>
              <a:gd name="connsiteX4" fmla="*/ 1490472 w 2971800"/>
              <a:gd name="connsiteY4" fmla="*/ 87874 h 199471"/>
              <a:gd name="connsiteX5" fmla="*/ 1920240 w 2971800"/>
              <a:gd name="connsiteY5" fmla="*/ 42154 h 199471"/>
              <a:gd name="connsiteX6" fmla="*/ 2414016 w 2971800"/>
              <a:gd name="connsiteY6" fmla="*/ 197602 h 199471"/>
              <a:gd name="connsiteX7" fmla="*/ 2770632 w 2971800"/>
              <a:gd name="connsiteY7" fmla="*/ 124450 h 199471"/>
              <a:gd name="connsiteX8" fmla="*/ 2971800 w 2971800"/>
              <a:gd name="connsiteY8" fmla="*/ 69586 h 19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1800" h="199471">
                <a:moveTo>
                  <a:pt x="0" y="151882"/>
                </a:moveTo>
                <a:cubicBezTo>
                  <a:pt x="86106" y="87874"/>
                  <a:pt x="172212" y="23866"/>
                  <a:pt x="274320" y="5578"/>
                </a:cubicBezTo>
                <a:cubicBezTo>
                  <a:pt x="376428" y="-12710"/>
                  <a:pt x="481584" y="17770"/>
                  <a:pt x="612648" y="42154"/>
                </a:cubicBezTo>
                <a:cubicBezTo>
                  <a:pt x="743712" y="66538"/>
                  <a:pt x="914400" y="144262"/>
                  <a:pt x="1060704" y="151882"/>
                </a:cubicBezTo>
                <a:cubicBezTo>
                  <a:pt x="1207008" y="159502"/>
                  <a:pt x="1347216" y="106162"/>
                  <a:pt x="1490472" y="87874"/>
                </a:cubicBezTo>
                <a:cubicBezTo>
                  <a:pt x="1633728" y="69586"/>
                  <a:pt x="1766316" y="23866"/>
                  <a:pt x="1920240" y="42154"/>
                </a:cubicBezTo>
                <a:cubicBezTo>
                  <a:pt x="2074164" y="60442"/>
                  <a:pt x="2272284" y="183886"/>
                  <a:pt x="2414016" y="197602"/>
                </a:cubicBezTo>
                <a:cubicBezTo>
                  <a:pt x="2555748" y="211318"/>
                  <a:pt x="2677668" y="145786"/>
                  <a:pt x="2770632" y="124450"/>
                </a:cubicBezTo>
                <a:cubicBezTo>
                  <a:pt x="2863596" y="103114"/>
                  <a:pt x="2917698" y="86350"/>
                  <a:pt x="2971800" y="6958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0901E77B-CA30-8F61-D42B-835008EB1AD9}"/>
              </a:ext>
            </a:extLst>
          </p:cNvPr>
          <p:cNvSpPr/>
          <p:nvPr/>
        </p:nvSpPr>
        <p:spPr>
          <a:xfrm>
            <a:off x="2328863" y="6184108"/>
            <a:ext cx="4457700" cy="297656"/>
          </a:xfrm>
          <a:custGeom>
            <a:avLst/>
            <a:gdLst>
              <a:gd name="connsiteX0" fmla="*/ 0 w 2971800"/>
              <a:gd name="connsiteY0" fmla="*/ 151882 h 199471"/>
              <a:gd name="connsiteX1" fmla="*/ 274320 w 2971800"/>
              <a:gd name="connsiteY1" fmla="*/ 5578 h 199471"/>
              <a:gd name="connsiteX2" fmla="*/ 612648 w 2971800"/>
              <a:gd name="connsiteY2" fmla="*/ 42154 h 199471"/>
              <a:gd name="connsiteX3" fmla="*/ 1060704 w 2971800"/>
              <a:gd name="connsiteY3" fmla="*/ 151882 h 199471"/>
              <a:gd name="connsiteX4" fmla="*/ 1490472 w 2971800"/>
              <a:gd name="connsiteY4" fmla="*/ 87874 h 199471"/>
              <a:gd name="connsiteX5" fmla="*/ 1920240 w 2971800"/>
              <a:gd name="connsiteY5" fmla="*/ 42154 h 199471"/>
              <a:gd name="connsiteX6" fmla="*/ 2414016 w 2971800"/>
              <a:gd name="connsiteY6" fmla="*/ 197602 h 199471"/>
              <a:gd name="connsiteX7" fmla="*/ 2770632 w 2971800"/>
              <a:gd name="connsiteY7" fmla="*/ 124450 h 199471"/>
              <a:gd name="connsiteX8" fmla="*/ 2971800 w 2971800"/>
              <a:gd name="connsiteY8" fmla="*/ 69586 h 19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1800" h="199471">
                <a:moveTo>
                  <a:pt x="0" y="151882"/>
                </a:moveTo>
                <a:cubicBezTo>
                  <a:pt x="86106" y="87874"/>
                  <a:pt x="172212" y="23866"/>
                  <a:pt x="274320" y="5578"/>
                </a:cubicBezTo>
                <a:cubicBezTo>
                  <a:pt x="376428" y="-12710"/>
                  <a:pt x="481584" y="17770"/>
                  <a:pt x="612648" y="42154"/>
                </a:cubicBezTo>
                <a:cubicBezTo>
                  <a:pt x="743712" y="66538"/>
                  <a:pt x="914400" y="144262"/>
                  <a:pt x="1060704" y="151882"/>
                </a:cubicBezTo>
                <a:cubicBezTo>
                  <a:pt x="1207008" y="159502"/>
                  <a:pt x="1347216" y="106162"/>
                  <a:pt x="1490472" y="87874"/>
                </a:cubicBezTo>
                <a:cubicBezTo>
                  <a:pt x="1633728" y="69586"/>
                  <a:pt x="1766316" y="23866"/>
                  <a:pt x="1920240" y="42154"/>
                </a:cubicBezTo>
                <a:cubicBezTo>
                  <a:pt x="2074164" y="60442"/>
                  <a:pt x="2272284" y="183886"/>
                  <a:pt x="2414016" y="197602"/>
                </a:cubicBezTo>
                <a:cubicBezTo>
                  <a:pt x="2555748" y="211318"/>
                  <a:pt x="2677668" y="145786"/>
                  <a:pt x="2770632" y="124450"/>
                </a:cubicBezTo>
                <a:cubicBezTo>
                  <a:pt x="2863596" y="103114"/>
                  <a:pt x="2917698" y="86350"/>
                  <a:pt x="2971800" y="6958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 dirty="0"/>
          </a:p>
        </p:txBody>
      </p:sp>
      <p:sp>
        <p:nvSpPr>
          <p:cNvPr id="9" name="Freeform: Shape 10">
            <a:extLst>
              <a:ext uri="{FF2B5EF4-FFF2-40B4-BE49-F238E27FC236}">
                <a16:creationId xmlns:a16="http://schemas.microsoft.com/office/drawing/2014/main" id="{C3F72D7C-1B9D-B33C-8370-E47ABE0D200D}"/>
              </a:ext>
            </a:extLst>
          </p:cNvPr>
          <p:cNvSpPr/>
          <p:nvPr/>
        </p:nvSpPr>
        <p:spPr>
          <a:xfrm>
            <a:off x="2328863" y="6662738"/>
            <a:ext cx="4457700" cy="297657"/>
          </a:xfrm>
          <a:custGeom>
            <a:avLst/>
            <a:gdLst>
              <a:gd name="connsiteX0" fmla="*/ 0 w 2971800"/>
              <a:gd name="connsiteY0" fmla="*/ 151882 h 199471"/>
              <a:gd name="connsiteX1" fmla="*/ 274320 w 2971800"/>
              <a:gd name="connsiteY1" fmla="*/ 5578 h 199471"/>
              <a:gd name="connsiteX2" fmla="*/ 612648 w 2971800"/>
              <a:gd name="connsiteY2" fmla="*/ 42154 h 199471"/>
              <a:gd name="connsiteX3" fmla="*/ 1060704 w 2971800"/>
              <a:gd name="connsiteY3" fmla="*/ 151882 h 199471"/>
              <a:gd name="connsiteX4" fmla="*/ 1490472 w 2971800"/>
              <a:gd name="connsiteY4" fmla="*/ 87874 h 199471"/>
              <a:gd name="connsiteX5" fmla="*/ 1920240 w 2971800"/>
              <a:gd name="connsiteY5" fmla="*/ 42154 h 199471"/>
              <a:gd name="connsiteX6" fmla="*/ 2414016 w 2971800"/>
              <a:gd name="connsiteY6" fmla="*/ 197602 h 199471"/>
              <a:gd name="connsiteX7" fmla="*/ 2770632 w 2971800"/>
              <a:gd name="connsiteY7" fmla="*/ 124450 h 199471"/>
              <a:gd name="connsiteX8" fmla="*/ 2971800 w 2971800"/>
              <a:gd name="connsiteY8" fmla="*/ 69586 h 19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1800" h="199471">
                <a:moveTo>
                  <a:pt x="0" y="151882"/>
                </a:moveTo>
                <a:cubicBezTo>
                  <a:pt x="86106" y="87874"/>
                  <a:pt x="172212" y="23866"/>
                  <a:pt x="274320" y="5578"/>
                </a:cubicBezTo>
                <a:cubicBezTo>
                  <a:pt x="376428" y="-12710"/>
                  <a:pt x="481584" y="17770"/>
                  <a:pt x="612648" y="42154"/>
                </a:cubicBezTo>
                <a:cubicBezTo>
                  <a:pt x="743712" y="66538"/>
                  <a:pt x="914400" y="144262"/>
                  <a:pt x="1060704" y="151882"/>
                </a:cubicBezTo>
                <a:cubicBezTo>
                  <a:pt x="1207008" y="159502"/>
                  <a:pt x="1347216" y="106162"/>
                  <a:pt x="1490472" y="87874"/>
                </a:cubicBezTo>
                <a:cubicBezTo>
                  <a:pt x="1633728" y="69586"/>
                  <a:pt x="1766316" y="23866"/>
                  <a:pt x="1920240" y="42154"/>
                </a:cubicBezTo>
                <a:cubicBezTo>
                  <a:pt x="2074164" y="60442"/>
                  <a:pt x="2272284" y="183886"/>
                  <a:pt x="2414016" y="197602"/>
                </a:cubicBezTo>
                <a:cubicBezTo>
                  <a:pt x="2555748" y="211318"/>
                  <a:pt x="2677668" y="145786"/>
                  <a:pt x="2770632" y="124450"/>
                </a:cubicBezTo>
                <a:cubicBezTo>
                  <a:pt x="2863596" y="103114"/>
                  <a:pt x="2917698" y="86350"/>
                  <a:pt x="2971800" y="6958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2DE6EF64-2DEA-812F-4C64-A19351E64FF1}"/>
              </a:ext>
            </a:extLst>
          </p:cNvPr>
          <p:cNvSpPr/>
          <p:nvPr/>
        </p:nvSpPr>
        <p:spPr>
          <a:xfrm>
            <a:off x="2328863" y="7165183"/>
            <a:ext cx="4457700" cy="300038"/>
          </a:xfrm>
          <a:custGeom>
            <a:avLst/>
            <a:gdLst>
              <a:gd name="connsiteX0" fmla="*/ 0 w 2971800"/>
              <a:gd name="connsiteY0" fmla="*/ 151882 h 199471"/>
              <a:gd name="connsiteX1" fmla="*/ 274320 w 2971800"/>
              <a:gd name="connsiteY1" fmla="*/ 5578 h 199471"/>
              <a:gd name="connsiteX2" fmla="*/ 612648 w 2971800"/>
              <a:gd name="connsiteY2" fmla="*/ 42154 h 199471"/>
              <a:gd name="connsiteX3" fmla="*/ 1060704 w 2971800"/>
              <a:gd name="connsiteY3" fmla="*/ 151882 h 199471"/>
              <a:gd name="connsiteX4" fmla="*/ 1490472 w 2971800"/>
              <a:gd name="connsiteY4" fmla="*/ 87874 h 199471"/>
              <a:gd name="connsiteX5" fmla="*/ 1920240 w 2971800"/>
              <a:gd name="connsiteY5" fmla="*/ 42154 h 199471"/>
              <a:gd name="connsiteX6" fmla="*/ 2414016 w 2971800"/>
              <a:gd name="connsiteY6" fmla="*/ 197602 h 199471"/>
              <a:gd name="connsiteX7" fmla="*/ 2770632 w 2971800"/>
              <a:gd name="connsiteY7" fmla="*/ 124450 h 199471"/>
              <a:gd name="connsiteX8" fmla="*/ 2971800 w 2971800"/>
              <a:gd name="connsiteY8" fmla="*/ 69586 h 19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1800" h="199471">
                <a:moveTo>
                  <a:pt x="0" y="151882"/>
                </a:moveTo>
                <a:cubicBezTo>
                  <a:pt x="86106" y="87874"/>
                  <a:pt x="172212" y="23866"/>
                  <a:pt x="274320" y="5578"/>
                </a:cubicBezTo>
                <a:cubicBezTo>
                  <a:pt x="376428" y="-12710"/>
                  <a:pt x="481584" y="17770"/>
                  <a:pt x="612648" y="42154"/>
                </a:cubicBezTo>
                <a:cubicBezTo>
                  <a:pt x="743712" y="66538"/>
                  <a:pt x="914400" y="144262"/>
                  <a:pt x="1060704" y="151882"/>
                </a:cubicBezTo>
                <a:cubicBezTo>
                  <a:pt x="1207008" y="159502"/>
                  <a:pt x="1347216" y="106162"/>
                  <a:pt x="1490472" y="87874"/>
                </a:cubicBezTo>
                <a:cubicBezTo>
                  <a:pt x="1633728" y="69586"/>
                  <a:pt x="1766316" y="23866"/>
                  <a:pt x="1920240" y="42154"/>
                </a:cubicBezTo>
                <a:cubicBezTo>
                  <a:pt x="2074164" y="60442"/>
                  <a:pt x="2272284" y="183886"/>
                  <a:pt x="2414016" y="197602"/>
                </a:cubicBezTo>
                <a:cubicBezTo>
                  <a:pt x="2555748" y="211318"/>
                  <a:pt x="2677668" y="145786"/>
                  <a:pt x="2770632" y="124450"/>
                </a:cubicBezTo>
                <a:cubicBezTo>
                  <a:pt x="2863596" y="103114"/>
                  <a:pt x="2917698" y="86350"/>
                  <a:pt x="2971800" y="69586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700" dirty="0"/>
          </a:p>
        </p:txBody>
      </p:sp>
      <p:grpSp>
        <p:nvGrpSpPr>
          <p:cNvPr id="11" name="Group 13">
            <a:extLst>
              <a:ext uri="{FF2B5EF4-FFF2-40B4-BE49-F238E27FC236}">
                <a16:creationId xmlns:a16="http://schemas.microsoft.com/office/drawing/2014/main" id="{22511921-E5DF-220C-C324-E68B0995CF32}"/>
              </a:ext>
            </a:extLst>
          </p:cNvPr>
          <p:cNvGrpSpPr>
            <a:grpSpLocks/>
          </p:cNvGrpSpPr>
          <p:nvPr/>
        </p:nvGrpSpPr>
        <p:grpSpPr bwMode="auto">
          <a:xfrm>
            <a:off x="4274345" y="4248150"/>
            <a:ext cx="8015288" cy="2619375"/>
            <a:chOff x="2688336" y="3148653"/>
            <a:chExt cx="5343144" cy="1747192"/>
          </a:xfrm>
        </p:grpSpPr>
        <p:grpSp>
          <p:nvGrpSpPr>
            <p:cNvPr id="14366" name="Group 4">
              <a:extLst>
                <a:ext uri="{FF2B5EF4-FFF2-40B4-BE49-F238E27FC236}">
                  <a16:creationId xmlns:a16="http://schemas.microsoft.com/office/drawing/2014/main" id="{EA741A46-3FF6-601D-FEAD-61F074CFE9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336" y="3148653"/>
              <a:ext cx="5343144" cy="1747192"/>
              <a:chOff x="2688336" y="3148653"/>
              <a:chExt cx="5343144" cy="1747192"/>
            </a:xfrm>
          </p:grpSpPr>
          <p:sp>
            <p:nvSpPr>
              <p:cNvPr id="42" name="Oval 12">
                <a:extLst>
                  <a:ext uri="{FF2B5EF4-FFF2-40B4-BE49-F238E27FC236}">
                    <a16:creationId xmlns:a16="http://schemas.microsoft.com/office/drawing/2014/main" id="{221E4DC5-C1D9-3BF6-EF3B-108494863320}"/>
                  </a:ext>
                </a:extLst>
              </p:cNvPr>
              <p:cNvSpPr/>
              <p:nvPr/>
            </p:nvSpPr>
            <p:spPr>
              <a:xfrm>
                <a:off x="2688336" y="3950773"/>
                <a:ext cx="804805" cy="487625"/>
              </a:xfrm>
              <a:prstGeom prst="ellips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43" name="Straight Arrow Connector 14">
                <a:extLst>
                  <a:ext uri="{FF2B5EF4-FFF2-40B4-BE49-F238E27FC236}">
                    <a16:creationId xmlns:a16="http://schemas.microsoft.com/office/drawing/2014/main" id="{C3223F00-C3E9-CD31-AC57-32FBEC54174D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 flipV="1">
                <a:off x="3493141" y="3950773"/>
                <a:ext cx="1646121" cy="244607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15">
                <a:extLst>
                  <a:ext uri="{FF2B5EF4-FFF2-40B4-BE49-F238E27FC236}">
                    <a16:creationId xmlns:a16="http://schemas.microsoft.com/office/drawing/2014/main" id="{EF0116CD-900E-8005-B380-9761ED2D8BBE}"/>
                  </a:ext>
                </a:extLst>
              </p:cNvPr>
              <p:cNvSpPr/>
              <p:nvPr/>
            </p:nvSpPr>
            <p:spPr>
              <a:xfrm>
                <a:off x="5166246" y="3148653"/>
                <a:ext cx="2865234" cy="1747192"/>
              </a:xfrm>
              <a:prstGeom prst="ellips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14367" name="Group 5">
              <a:extLst>
                <a:ext uri="{FF2B5EF4-FFF2-40B4-BE49-F238E27FC236}">
                  <a16:creationId xmlns:a16="http://schemas.microsoft.com/office/drawing/2014/main" id="{A4EF5D85-4A20-DA92-4B45-696A94068F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208" y="3246638"/>
              <a:ext cx="2487168" cy="1430979"/>
              <a:chOff x="5474208" y="3246638"/>
              <a:chExt cx="2487168" cy="1430979"/>
            </a:xfrm>
          </p:grpSpPr>
          <p:sp>
            <p:nvSpPr>
              <p:cNvPr id="14" name="Oval 16">
                <a:extLst>
                  <a:ext uri="{FF2B5EF4-FFF2-40B4-BE49-F238E27FC236}">
                    <a16:creationId xmlns:a16="http://schemas.microsoft.com/office/drawing/2014/main" id="{CE3E1C21-70D3-42C5-1EC9-328C7BAEDFCB}"/>
                  </a:ext>
                </a:extLst>
              </p:cNvPr>
              <p:cNvSpPr/>
              <p:nvPr/>
            </p:nvSpPr>
            <p:spPr>
              <a:xfrm>
                <a:off x="5632938" y="3596570"/>
                <a:ext cx="165088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5" name="Oval 17">
                <a:extLst>
                  <a:ext uri="{FF2B5EF4-FFF2-40B4-BE49-F238E27FC236}">
                    <a16:creationId xmlns:a16="http://schemas.microsoft.com/office/drawing/2014/main" id="{C83728BF-886E-4711-87C6-81B6EA90F835}"/>
                  </a:ext>
                </a:extLst>
              </p:cNvPr>
              <p:cNvSpPr/>
              <p:nvPr/>
            </p:nvSpPr>
            <p:spPr>
              <a:xfrm>
                <a:off x="5474199" y="3912653"/>
                <a:ext cx="165088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6" name="Oval 18">
                <a:extLst>
                  <a:ext uri="{FF2B5EF4-FFF2-40B4-BE49-F238E27FC236}">
                    <a16:creationId xmlns:a16="http://schemas.microsoft.com/office/drawing/2014/main" id="{8FE333F7-69A1-CF40-2C39-5724B0B5CBD3}"/>
                  </a:ext>
                </a:extLst>
              </p:cNvPr>
              <p:cNvSpPr/>
              <p:nvPr/>
            </p:nvSpPr>
            <p:spPr>
              <a:xfrm>
                <a:off x="5778977" y="3850707"/>
                <a:ext cx="165088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" name="Oval 19">
                <a:extLst>
                  <a:ext uri="{FF2B5EF4-FFF2-40B4-BE49-F238E27FC236}">
                    <a16:creationId xmlns:a16="http://schemas.microsoft.com/office/drawing/2014/main" id="{6D1CA8A8-38C6-F500-5D35-0E8DC4A276EF}"/>
                  </a:ext>
                </a:extLst>
              </p:cNvPr>
              <p:cNvSpPr/>
              <p:nvPr/>
            </p:nvSpPr>
            <p:spPr>
              <a:xfrm>
                <a:off x="5937716" y="3396437"/>
                <a:ext cx="165088" cy="157248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8" name="Oval 20">
                <a:extLst>
                  <a:ext uri="{FF2B5EF4-FFF2-40B4-BE49-F238E27FC236}">
                    <a16:creationId xmlns:a16="http://schemas.microsoft.com/office/drawing/2014/main" id="{F5BA2681-3C85-8AC1-5993-439AC1DBAC32}"/>
                  </a:ext>
                </a:extLst>
              </p:cNvPr>
              <p:cNvSpPr/>
              <p:nvPr/>
            </p:nvSpPr>
            <p:spPr>
              <a:xfrm>
                <a:off x="5952003" y="3674400"/>
                <a:ext cx="165088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9" name="Oval 21">
                <a:extLst>
                  <a:ext uri="{FF2B5EF4-FFF2-40B4-BE49-F238E27FC236}">
                    <a16:creationId xmlns:a16="http://schemas.microsoft.com/office/drawing/2014/main" id="{773EFE47-60A7-FA17-8F62-99D3D6088EF3}"/>
                  </a:ext>
                </a:extLst>
              </p:cNvPr>
              <p:cNvSpPr/>
              <p:nvPr/>
            </p:nvSpPr>
            <p:spPr>
              <a:xfrm>
                <a:off x="5659924" y="4195381"/>
                <a:ext cx="165088" cy="157247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Oval 22">
                <a:extLst>
                  <a:ext uri="{FF2B5EF4-FFF2-40B4-BE49-F238E27FC236}">
                    <a16:creationId xmlns:a16="http://schemas.microsoft.com/office/drawing/2014/main" id="{E61330D0-BBAE-1E68-805F-E393E280AA16}"/>
                  </a:ext>
                </a:extLst>
              </p:cNvPr>
              <p:cNvSpPr/>
              <p:nvPr/>
            </p:nvSpPr>
            <p:spPr>
              <a:xfrm>
                <a:off x="5871046" y="4096903"/>
                <a:ext cx="163501" cy="157247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1" name="Oval 23">
                <a:extLst>
                  <a:ext uri="{FF2B5EF4-FFF2-40B4-BE49-F238E27FC236}">
                    <a16:creationId xmlns:a16="http://schemas.microsoft.com/office/drawing/2014/main" id="{D1144275-71F9-3704-8F6A-97C9FA42C3C0}"/>
                  </a:ext>
                </a:extLst>
              </p:cNvPr>
              <p:cNvSpPr/>
              <p:nvPr/>
            </p:nvSpPr>
            <p:spPr>
              <a:xfrm>
                <a:off x="6020260" y="4365335"/>
                <a:ext cx="163501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3" name="Oval 24">
                <a:extLst>
                  <a:ext uri="{FF2B5EF4-FFF2-40B4-BE49-F238E27FC236}">
                    <a16:creationId xmlns:a16="http://schemas.microsoft.com/office/drawing/2014/main" id="{28CD21D7-6AE2-9315-7BD3-7A76420AA6F9}"/>
                  </a:ext>
                </a:extLst>
              </p:cNvPr>
              <p:cNvSpPr/>
              <p:nvPr/>
            </p:nvSpPr>
            <p:spPr>
              <a:xfrm>
                <a:off x="6102804" y="4003189"/>
                <a:ext cx="163501" cy="157248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Oval 25">
                <a:extLst>
                  <a:ext uri="{FF2B5EF4-FFF2-40B4-BE49-F238E27FC236}">
                    <a16:creationId xmlns:a16="http://schemas.microsoft.com/office/drawing/2014/main" id="{0C7BC8F2-94F6-6CCD-27BD-FEF26F7E2C9F}"/>
                  </a:ext>
                </a:extLst>
              </p:cNvPr>
              <p:cNvSpPr/>
              <p:nvPr/>
            </p:nvSpPr>
            <p:spPr>
              <a:xfrm>
                <a:off x="6425044" y="3447264"/>
                <a:ext cx="165088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Oval 26">
                <a:extLst>
                  <a:ext uri="{FF2B5EF4-FFF2-40B4-BE49-F238E27FC236}">
                    <a16:creationId xmlns:a16="http://schemas.microsoft.com/office/drawing/2014/main" id="{088DC0BB-7547-0E57-3FA8-F43A91C3B29E}"/>
                  </a:ext>
                </a:extLst>
              </p:cNvPr>
              <p:cNvSpPr/>
              <p:nvPr/>
            </p:nvSpPr>
            <p:spPr>
              <a:xfrm>
                <a:off x="6266306" y="3763348"/>
                <a:ext cx="165088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6" name="Oval 27">
                <a:extLst>
                  <a:ext uri="{FF2B5EF4-FFF2-40B4-BE49-F238E27FC236}">
                    <a16:creationId xmlns:a16="http://schemas.microsoft.com/office/drawing/2014/main" id="{1A69F47C-C33C-72E7-E310-11F807F4C30D}"/>
                  </a:ext>
                </a:extLst>
              </p:cNvPr>
              <p:cNvSpPr/>
              <p:nvPr/>
            </p:nvSpPr>
            <p:spPr>
              <a:xfrm>
                <a:off x="6571084" y="3701401"/>
                <a:ext cx="165088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Oval 28">
                <a:extLst>
                  <a:ext uri="{FF2B5EF4-FFF2-40B4-BE49-F238E27FC236}">
                    <a16:creationId xmlns:a16="http://schemas.microsoft.com/office/drawing/2014/main" id="{B88487AD-1FFD-E962-2F68-D1F390350FA1}"/>
                  </a:ext>
                </a:extLst>
              </p:cNvPr>
              <p:cNvSpPr/>
              <p:nvPr/>
            </p:nvSpPr>
            <p:spPr>
              <a:xfrm>
                <a:off x="6729823" y="3247131"/>
                <a:ext cx="165088" cy="157248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8" name="Oval 29">
                <a:extLst>
                  <a:ext uri="{FF2B5EF4-FFF2-40B4-BE49-F238E27FC236}">
                    <a16:creationId xmlns:a16="http://schemas.microsoft.com/office/drawing/2014/main" id="{CD03CECD-209C-0086-2C79-079E10D7B7FE}"/>
                  </a:ext>
                </a:extLst>
              </p:cNvPr>
              <p:cNvSpPr/>
              <p:nvPr/>
            </p:nvSpPr>
            <p:spPr>
              <a:xfrm>
                <a:off x="6745697" y="3525094"/>
                <a:ext cx="163500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9" name="Oval 30">
                <a:extLst>
                  <a:ext uri="{FF2B5EF4-FFF2-40B4-BE49-F238E27FC236}">
                    <a16:creationId xmlns:a16="http://schemas.microsoft.com/office/drawing/2014/main" id="{CE64C436-1AC6-874E-9533-E2E6E8FCFD39}"/>
                  </a:ext>
                </a:extLst>
              </p:cNvPr>
              <p:cNvSpPr/>
              <p:nvPr/>
            </p:nvSpPr>
            <p:spPr>
              <a:xfrm>
                <a:off x="6452029" y="4046075"/>
                <a:ext cx="165088" cy="157247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0" name="Oval 31">
                <a:extLst>
                  <a:ext uri="{FF2B5EF4-FFF2-40B4-BE49-F238E27FC236}">
                    <a16:creationId xmlns:a16="http://schemas.microsoft.com/office/drawing/2014/main" id="{65A20E90-2C22-AAA9-6B16-4E312A630846}"/>
                  </a:ext>
                </a:extLst>
              </p:cNvPr>
              <p:cNvSpPr/>
              <p:nvPr/>
            </p:nvSpPr>
            <p:spPr>
              <a:xfrm>
                <a:off x="6745697" y="4122316"/>
                <a:ext cx="163500" cy="157247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1" name="Oval 32">
                <a:extLst>
                  <a:ext uri="{FF2B5EF4-FFF2-40B4-BE49-F238E27FC236}">
                    <a16:creationId xmlns:a16="http://schemas.microsoft.com/office/drawing/2014/main" id="{B9D71E04-1CFE-C357-68AB-357B3E60E059}"/>
                  </a:ext>
                </a:extLst>
              </p:cNvPr>
              <p:cNvSpPr/>
              <p:nvPr/>
            </p:nvSpPr>
            <p:spPr>
              <a:xfrm>
                <a:off x="6318689" y="4328803"/>
                <a:ext cx="165088" cy="157247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Oval 33">
                <a:extLst>
                  <a:ext uri="{FF2B5EF4-FFF2-40B4-BE49-F238E27FC236}">
                    <a16:creationId xmlns:a16="http://schemas.microsoft.com/office/drawing/2014/main" id="{26F5EDC6-A230-4152-FBEE-084C92630BC5}"/>
                  </a:ext>
                </a:extLst>
              </p:cNvPr>
              <p:cNvSpPr/>
              <p:nvPr/>
            </p:nvSpPr>
            <p:spPr>
              <a:xfrm>
                <a:off x="6894911" y="3853884"/>
                <a:ext cx="165088" cy="157248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Oval 43">
                <a:extLst>
                  <a:ext uri="{FF2B5EF4-FFF2-40B4-BE49-F238E27FC236}">
                    <a16:creationId xmlns:a16="http://schemas.microsoft.com/office/drawing/2014/main" id="{1A1B8C3D-4FEC-C314-D8CE-490D57E5BDB7}"/>
                  </a:ext>
                </a:extLst>
              </p:cNvPr>
              <p:cNvSpPr/>
              <p:nvPr/>
            </p:nvSpPr>
            <p:spPr>
              <a:xfrm>
                <a:off x="7477481" y="3749052"/>
                <a:ext cx="163501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Oval 44">
                <a:extLst>
                  <a:ext uri="{FF2B5EF4-FFF2-40B4-BE49-F238E27FC236}">
                    <a16:creationId xmlns:a16="http://schemas.microsoft.com/office/drawing/2014/main" id="{8B1325D4-7B1F-E17E-12ED-F31C62351621}"/>
                  </a:ext>
                </a:extLst>
              </p:cNvPr>
              <p:cNvSpPr/>
              <p:nvPr/>
            </p:nvSpPr>
            <p:spPr>
              <a:xfrm>
                <a:off x="7209214" y="3990482"/>
                <a:ext cx="163500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Oval 45">
                <a:extLst>
                  <a:ext uri="{FF2B5EF4-FFF2-40B4-BE49-F238E27FC236}">
                    <a16:creationId xmlns:a16="http://schemas.microsoft.com/office/drawing/2014/main" id="{78200BD7-5E67-B1D4-DC41-DC25EDB2F39C}"/>
                  </a:ext>
                </a:extLst>
              </p:cNvPr>
              <p:cNvSpPr/>
              <p:nvPr/>
            </p:nvSpPr>
            <p:spPr>
              <a:xfrm>
                <a:off x="7501293" y="3976188"/>
                <a:ext cx="165088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6" name="Oval 46">
                <a:extLst>
                  <a:ext uri="{FF2B5EF4-FFF2-40B4-BE49-F238E27FC236}">
                    <a16:creationId xmlns:a16="http://schemas.microsoft.com/office/drawing/2014/main" id="{3B73CA1F-7318-E8DC-42E0-14C07C3687B8}"/>
                  </a:ext>
                </a:extLst>
              </p:cNvPr>
              <p:cNvSpPr/>
              <p:nvPr/>
            </p:nvSpPr>
            <p:spPr>
              <a:xfrm>
                <a:off x="7464782" y="4308154"/>
                <a:ext cx="165088" cy="157248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Oval 47">
                <a:extLst>
                  <a:ext uri="{FF2B5EF4-FFF2-40B4-BE49-F238E27FC236}">
                    <a16:creationId xmlns:a16="http://schemas.microsoft.com/office/drawing/2014/main" id="{E673A4BA-30DF-E049-F66A-0098972FFBC7}"/>
                  </a:ext>
                </a:extLst>
              </p:cNvPr>
              <p:cNvSpPr/>
              <p:nvPr/>
            </p:nvSpPr>
            <p:spPr>
              <a:xfrm>
                <a:off x="7796547" y="3826882"/>
                <a:ext cx="165088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8" name="Oval 48">
                <a:extLst>
                  <a:ext uri="{FF2B5EF4-FFF2-40B4-BE49-F238E27FC236}">
                    <a16:creationId xmlns:a16="http://schemas.microsoft.com/office/drawing/2014/main" id="{37F9A3C3-84CD-6402-B090-67A7FE08B981}"/>
                  </a:ext>
                </a:extLst>
              </p:cNvPr>
              <p:cNvSpPr/>
              <p:nvPr/>
            </p:nvSpPr>
            <p:spPr>
              <a:xfrm>
                <a:off x="7120320" y="4378041"/>
                <a:ext cx="165088" cy="15565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Oval 49">
                <a:extLst>
                  <a:ext uri="{FF2B5EF4-FFF2-40B4-BE49-F238E27FC236}">
                    <a16:creationId xmlns:a16="http://schemas.microsoft.com/office/drawing/2014/main" id="{EEBA7795-87FE-333B-DA41-E2CAEC2590D3}"/>
                  </a:ext>
                </a:extLst>
              </p:cNvPr>
              <p:cNvSpPr/>
              <p:nvPr/>
            </p:nvSpPr>
            <p:spPr>
              <a:xfrm>
                <a:off x="7666381" y="4176321"/>
                <a:ext cx="163500" cy="157247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Oval 50">
                <a:extLst>
                  <a:ext uri="{FF2B5EF4-FFF2-40B4-BE49-F238E27FC236}">
                    <a16:creationId xmlns:a16="http://schemas.microsoft.com/office/drawing/2014/main" id="{A42481E0-D997-13B7-7288-7EBA3E53539A}"/>
                  </a:ext>
                </a:extLst>
              </p:cNvPr>
              <p:cNvSpPr/>
              <p:nvPr/>
            </p:nvSpPr>
            <p:spPr>
              <a:xfrm>
                <a:off x="6761570" y="4520994"/>
                <a:ext cx="165088" cy="157248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Oval 51">
                <a:extLst>
                  <a:ext uri="{FF2B5EF4-FFF2-40B4-BE49-F238E27FC236}">
                    <a16:creationId xmlns:a16="http://schemas.microsoft.com/office/drawing/2014/main" id="{33A304BA-801F-1CCF-E7E5-D7A3A0FD58DA}"/>
                  </a:ext>
                </a:extLst>
              </p:cNvPr>
              <p:cNvSpPr/>
              <p:nvPr/>
            </p:nvSpPr>
            <p:spPr>
              <a:xfrm>
                <a:off x="7166354" y="3510799"/>
                <a:ext cx="163501" cy="157248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</p:grpSp>
      <p:grpSp>
        <p:nvGrpSpPr>
          <p:cNvPr id="45" name="Group 36">
            <a:extLst>
              <a:ext uri="{FF2B5EF4-FFF2-40B4-BE49-F238E27FC236}">
                <a16:creationId xmlns:a16="http://schemas.microsoft.com/office/drawing/2014/main" id="{6401C9FA-EA18-C463-9B01-FD85E0E4A98A}"/>
              </a:ext>
            </a:extLst>
          </p:cNvPr>
          <p:cNvGrpSpPr>
            <a:grpSpLocks/>
          </p:cNvGrpSpPr>
          <p:nvPr/>
        </p:nvGrpSpPr>
        <p:grpSpPr bwMode="auto">
          <a:xfrm>
            <a:off x="11756232" y="3800476"/>
            <a:ext cx="3340893" cy="2978945"/>
            <a:chOff x="7674864" y="2851236"/>
            <a:chExt cx="2227911" cy="1985431"/>
          </a:xfrm>
        </p:grpSpPr>
        <p:cxnSp>
          <p:nvCxnSpPr>
            <p:cNvPr id="46" name="Straight Arrow Connector 53">
              <a:extLst>
                <a:ext uri="{FF2B5EF4-FFF2-40B4-BE49-F238E27FC236}">
                  <a16:creationId xmlns:a16="http://schemas.microsoft.com/office/drawing/2014/main" id="{6B9444C4-FACF-6ABD-64D7-D6C4C5B1D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507" y="3403538"/>
              <a:ext cx="1271959" cy="644352"/>
            </a:xfrm>
            <a:prstGeom prst="straightConnector1">
              <a:avLst/>
            </a:prstGeom>
            <a:ln w="28575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61">
              <a:extLst>
                <a:ext uri="{FF2B5EF4-FFF2-40B4-BE49-F238E27FC236}">
                  <a16:creationId xmlns:a16="http://schemas.microsoft.com/office/drawing/2014/main" id="{CF4F4A9A-7729-6FBC-E2FD-18AA7CF8D791}"/>
                </a:ext>
              </a:extLst>
            </p:cNvPr>
            <p:cNvCxnSpPr>
              <a:cxnSpLocks/>
            </p:cNvCxnSpPr>
            <p:nvPr/>
          </p:nvCxnSpPr>
          <p:spPr>
            <a:xfrm>
              <a:off x="7674864" y="4054239"/>
              <a:ext cx="1346592" cy="384072"/>
            </a:xfrm>
            <a:prstGeom prst="straightConnector1">
              <a:avLst/>
            </a:prstGeom>
            <a:ln w="28575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52" name="Group 34">
              <a:extLst>
                <a:ext uri="{FF2B5EF4-FFF2-40B4-BE49-F238E27FC236}">
                  <a16:creationId xmlns:a16="http://schemas.microsoft.com/office/drawing/2014/main" id="{43C87D05-C088-7460-6794-8C02C40569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67800" y="2851236"/>
              <a:ext cx="834975" cy="1985431"/>
              <a:chOff x="9067800" y="2851236"/>
              <a:chExt cx="834975" cy="1985431"/>
            </a:xfrm>
          </p:grpSpPr>
          <p:sp>
            <p:nvSpPr>
              <p:cNvPr id="50" name="Oval 55">
                <a:extLst>
                  <a:ext uri="{FF2B5EF4-FFF2-40B4-BE49-F238E27FC236}">
                    <a16:creationId xmlns:a16="http://schemas.microsoft.com/office/drawing/2014/main" id="{B0AA522B-D05E-90AF-97AD-7ABA4AAB432B}"/>
                  </a:ext>
                </a:extLst>
              </p:cNvPr>
              <p:cNvSpPr/>
              <p:nvPr/>
            </p:nvSpPr>
            <p:spPr>
              <a:xfrm>
                <a:off x="9070683" y="2851236"/>
                <a:ext cx="832092" cy="790363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cxnSp>
            <p:nvCxnSpPr>
              <p:cNvPr id="51" name="Straight Arrow Connector 56">
                <a:extLst>
                  <a:ext uri="{FF2B5EF4-FFF2-40B4-BE49-F238E27FC236}">
                    <a16:creationId xmlns:a16="http://schemas.microsoft.com/office/drawing/2014/main" id="{259FF48E-F718-7131-F745-684BA2177E5D}"/>
                  </a:ext>
                </a:extLst>
              </p:cNvPr>
              <p:cNvCxnSpPr>
                <a:cxnSpLocks/>
                <a:endCxn id="50" idx="6"/>
              </p:cNvCxnSpPr>
              <p:nvPr/>
            </p:nvCxnSpPr>
            <p:spPr>
              <a:xfrm flipV="1">
                <a:off x="9486729" y="3246418"/>
                <a:ext cx="416046" cy="12697"/>
              </a:xfrm>
              <a:prstGeom prst="straightConnector1">
                <a:avLst/>
              </a:prstGeom>
              <a:ln w="127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274AC38-DFE4-53E3-88AE-A7452D93C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922" y="2949397"/>
                <a:ext cx="35227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ko-KR" altLang="en-US" sz="2700">
                    <a:noFill/>
                  </a:rPr>
                  <a:t> </a:t>
                </a:r>
              </a:p>
            </p:txBody>
          </p:sp>
          <p:sp>
            <p:nvSpPr>
              <p:cNvPr id="53" name="Oval 65">
                <a:extLst>
                  <a:ext uri="{FF2B5EF4-FFF2-40B4-BE49-F238E27FC236}">
                    <a16:creationId xmlns:a16="http://schemas.microsoft.com/office/drawing/2014/main" id="{584DFE49-2C53-93FF-470A-EC2FFFEC258F}"/>
                  </a:ext>
                </a:extLst>
              </p:cNvPr>
              <p:cNvSpPr/>
              <p:nvPr/>
            </p:nvSpPr>
            <p:spPr>
              <a:xfrm>
                <a:off x="9067507" y="4046304"/>
                <a:ext cx="832092" cy="790363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4" name="Oval 66">
                <a:extLst>
                  <a:ext uri="{FF2B5EF4-FFF2-40B4-BE49-F238E27FC236}">
                    <a16:creationId xmlns:a16="http://schemas.microsoft.com/office/drawing/2014/main" id="{56DC30A7-3156-4591-10D4-269CC1437149}"/>
                  </a:ext>
                </a:extLst>
              </p:cNvPr>
              <p:cNvSpPr/>
              <p:nvPr/>
            </p:nvSpPr>
            <p:spPr>
              <a:xfrm>
                <a:off x="9345401" y="4254210"/>
                <a:ext cx="46050" cy="44438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5" name="Oval 67">
                <a:extLst>
                  <a:ext uri="{FF2B5EF4-FFF2-40B4-BE49-F238E27FC236}">
                    <a16:creationId xmlns:a16="http://schemas.microsoft.com/office/drawing/2014/main" id="{62E07A2B-0CE9-20D8-7953-029578726786}"/>
                  </a:ext>
                </a:extLst>
              </p:cNvPr>
              <p:cNvSpPr/>
              <p:nvPr/>
            </p:nvSpPr>
            <p:spPr>
              <a:xfrm>
                <a:off x="9497845" y="4406569"/>
                <a:ext cx="46050" cy="44438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6" name="Oval 68">
                <a:extLst>
                  <a:ext uri="{FF2B5EF4-FFF2-40B4-BE49-F238E27FC236}">
                    <a16:creationId xmlns:a16="http://schemas.microsoft.com/office/drawing/2014/main" id="{BEE3E0A0-2637-6C4C-4905-32302949B022}"/>
                  </a:ext>
                </a:extLst>
              </p:cNvPr>
              <p:cNvSpPr/>
              <p:nvPr/>
            </p:nvSpPr>
            <p:spPr>
              <a:xfrm>
                <a:off x="9650290" y="4558928"/>
                <a:ext cx="46050" cy="44438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7" name="Oval 69">
                <a:extLst>
                  <a:ext uri="{FF2B5EF4-FFF2-40B4-BE49-F238E27FC236}">
                    <a16:creationId xmlns:a16="http://schemas.microsoft.com/office/drawing/2014/main" id="{D387ABC1-AB1E-EB38-6277-22E3FB0F4F1D}"/>
                  </a:ext>
                </a:extLst>
              </p:cNvPr>
              <p:cNvSpPr/>
              <p:nvPr/>
            </p:nvSpPr>
            <p:spPr>
              <a:xfrm>
                <a:off x="9299349" y="4573213"/>
                <a:ext cx="46051" cy="46025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8" name="Oval 70">
                <a:extLst>
                  <a:ext uri="{FF2B5EF4-FFF2-40B4-BE49-F238E27FC236}">
                    <a16:creationId xmlns:a16="http://schemas.microsoft.com/office/drawing/2014/main" id="{7177599D-EDB1-4F6C-8FFE-B01C129B9402}"/>
                  </a:ext>
                </a:extLst>
              </p:cNvPr>
              <p:cNvSpPr/>
              <p:nvPr/>
            </p:nvSpPr>
            <p:spPr>
              <a:xfrm>
                <a:off x="9321581" y="4430376"/>
                <a:ext cx="46051" cy="46025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9" name="Oval 71">
                <a:extLst>
                  <a:ext uri="{FF2B5EF4-FFF2-40B4-BE49-F238E27FC236}">
                    <a16:creationId xmlns:a16="http://schemas.microsoft.com/office/drawing/2014/main" id="{44340301-4D3E-BD2F-7F1C-50D4EF8D9BD4}"/>
                  </a:ext>
                </a:extLst>
              </p:cNvPr>
              <p:cNvSpPr/>
              <p:nvPr/>
            </p:nvSpPr>
            <p:spPr>
              <a:xfrm>
                <a:off x="9543896" y="4236753"/>
                <a:ext cx="44463" cy="46025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60" name="Oval 72">
                <a:extLst>
                  <a:ext uri="{FF2B5EF4-FFF2-40B4-BE49-F238E27FC236}">
                    <a16:creationId xmlns:a16="http://schemas.microsoft.com/office/drawing/2014/main" id="{E52E7469-70E0-51AA-3DAC-2A5FF30074B2}"/>
                  </a:ext>
                </a:extLst>
              </p:cNvPr>
              <p:cNvSpPr/>
              <p:nvPr/>
            </p:nvSpPr>
            <p:spPr>
              <a:xfrm>
                <a:off x="9445442" y="4536709"/>
                <a:ext cx="46051" cy="46026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61" name="Oval 73">
                <a:extLst>
                  <a:ext uri="{FF2B5EF4-FFF2-40B4-BE49-F238E27FC236}">
                    <a16:creationId xmlns:a16="http://schemas.microsoft.com/office/drawing/2014/main" id="{74A6E103-BE3E-DB9F-FB43-B072BA59750F}"/>
                  </a:ext>
                </a:extLst>
              </p:cNvPr>
              <p:cNvSpPr/>
              <p:nvPr/>
            </p:nvSpPr>
            <p:spPr>
              <a:xfrm>
                <a:off x="9756682" y="4427202"/>
                <a:ext cx="46051" cy="46025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62" name="Oval 74">
                <a:extLst>
                  <a:ext uri="{FF2B5EF4-FFF2-40B4-BE49-F238E27FC236}">
                    <a16:creationId xmlns:a16="http://schemas.microsoft.com/office/drawing/2014/main" id="{27B12009-7D28-98B9-D75C-BFEAF16E7114}"/>
                  </a:ext>
                </a:extLst>
              </p:cNvPr>
              <p:cNvSpPr/>
              <p:nvPr/>
            </p:nvSpPr>
            <p:spPr>
              <a:xfrm>
                <a:off x="9451794" y="4677960"/>
                <a:ext cx="46051" cy="46025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CB71486-FBBE-B100-38DE-F41FEAB34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2588" y="7074695"/>
            <a:ext cx="180344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ea typeface="굴림" panose="020B0600000101010101" pitchFamily="34" charset="-127"/>
              </a:rPr>
              <a:t>Fluid parcel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5B56BF-AC1B-1DEF-96D0-CB3DB8960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30263" y="7088983"/>
            <a:ext cx="236955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ea typeface="굴림" panose="020B0600000101010101" pitchFamily="34" charset="-127"/>
              </a:rPr>
              <a:t>Fluid molecules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2ED3F-CB66-D433-F7CF-4F29C62FDA43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5025037F-A55E-F1DB-347F-037DB48AD752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547688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fundamentals – Fluid </a:t>
            </a:r>
          </a:p>
        </p:txBody>
      </p:sp>
      <p:sp>
        <p:nvSpPr>
          <p:cNvPr id="15363" name="직사각형 5">
            <a:extLst>
              <a:ext uri="{FF2B5EF4-FFF2-40B4-BE49-F238E27FC236}">
                <a16:creationId xmlns:a16="http://schemas.microsoft.com/office/drawing/2014/main" id="{11E104ED-714F-CDBC-B2ED-9E9F1F7C6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695" y="1971676"/>
            <a:ext cx="155686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substance whose molecular structure offers no resistance to external forces - </a:t>
            </a:r>
            <a:r>
              <a:rPr lang="en-US" altLang="ko-KR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Ferziger</a:t>
            </a: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Peric</a:t>
            </a:r>
          </a:p>
        </p:txBody>
      </p:sp>
      <p:grpSp>
        <p:nvGrpSpPr>
          <p:cNvPr id="15364" name="Group 77">
            <a:extLst>
              <a:ext uri="{FF2B5EF4-FFF2-40B4-BE49-F238E27FC236}">
                <a16:creationId xmlns:a16="http://schemas.microsoft.com/office/drawing/2014/main" id="{009B2EFA-393D-11FC-09E2-57C54B8F014D}"/>
              </a:ext>
            </a:extLst>
          </p:cNvPr>
          <p:cNvGrpSpPr>
            <a:grpSpLocks/>
          </p:cNvGrpSpPr>
          <p:nvPr/>
        </p:nvGrpSpPr>
        <p:grpSpPr bwMode="auto">
          <a:xfrm>
            <a:off x="7753350" y="2852738"/>
            <a:ext cx="2202657" cy="2235995"/>
            <a:chOff x="1240536" y="2089626"/>
            <a:chExt cx="1468959" cy="1490472"/>
          </a:xfrm>
        </p:grpSpPr>
        <p:grpSp>
          <p:nvGrpSpPr>
            <p:cNvPr id="15425" name="Group 10">
              <a:extLst>
                <a:ext uri="{FF2B5EF4-FFF2-40B4-BE49-F238E27FC236}">
                  <a16:creationId xmlns:a16="http://schemas.microsoft.com/office/drawing/2014/main" id="{4D0C6954-17B4-FF0C-7E18-20D784CF6F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6822" y="2089626"/>
              <a:ext cx="1422673" cy="1490472"/>
              <a:chOff x="9099023" y="2523744"/>
              <a:chExt cx="1769401" cy="1665849"/>
            </a:xfrm>
          </p:grpSpPr>
          <p:cxnSp>
            <p:nvCxnSpPr>
              <p:cNvPr id="78" name="Straight Arrow Connector 4">
                <a:extLst>
                  <a:ext uri="{FF2B5EF4-FFF2-40B4-BE49-F238E27FC236}">
                    <a16:creationId xmlns:a16="http://schemas.microsoft.com/office/drawing/2014/main" id="{DCFBDA07-17A2-9E17-45F3-B787B80B73BB}"/>
                  </a:ext>
                </a:extLst>
              </p:cNvPr>
              <p:cNvCxnSpPr/>
              <p:nvPr/>
            </p:nvCxnSpPr>
            <p:spPr>
              <a:xfrm>
                <a:off x="9547081" y="3428518"/>
                <a:ext cx="1023102" cy="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5">
                <a:extLst>
                  <a:ext uri="{FF2B5EF4-FFF2-40B4-BE49-F238E27FC236}">
                    <a16:creationId xmlns:a16="http://schemas.microsoft.com/office/drawing/2014/main" id="{2A28EF54-629C-9B36-A86F-D914985097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54982" y="2523744"/>
                <a:ext cx="0" cy="913645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6">
                <a:extLst>
                  <a:ext uri="{FF2B5EF4-FFF2-40B4-BE49-F238E27FC236}">
                    <a16:creationId xmlns:a16="http://schemas.microsoft.com/office/drawing/2014/main" id="{FA32B4F7-8FC1-D368-FE00-8A0F8137E3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4982" y="3437389"/>
                <a:ext cx="438472" cy="594312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C06CB63-C3A9-9AFF-5366-65D6EE27D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791" y="3365992"/>
                <a:ext cx="577633" cy="369332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ko-KR" altLang="en-US" sz="2700">
                    <a:noFill/>
                  </a:rPr>
                  <a:t> 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DA91FA1-0384-5239-C466-8ABCD4887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023" y="2558416"/>
                <a:ext cx="577633" cy="391261"/>
              </a:xfrm>
              <a:prstGeom prst="rect">
                <a:avLst/>
              </a:prstGeom>
              <a:blipFill>
                <a:blip r:embed="rId4"/>
                <a:stretch>
                  <a:fillRect b="-15517"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ko-KR" altLang="en-US" sz="2700">
                    <a:noFill/>
                  </a:rPr>
                  <a:t> 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AB81CAD-C1B9-2450-6CA2-8A11CCD4B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67" y="3820261"/>
                <a:ext cx="577633" cy="369332"/>
              </a:xfrm>
              <a:prstGeom prst="rect">
                <a:avLst/>
              </a:prstGeom>
              <a:blipFill>
                <a:blip r:embed="rId5"/>
                <a:stretch>
                  <a:fillRect b="-5455"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ko-KR" altLang="en-US" sz="2700">
                    <a:noFill/>
                  </a:rPr>
                  <a:t> </a:t>
                </a:r>
              </a:p>
            </p:txBody>
          </p:sp>
        </p:grpSp>
        <p:grpSp>
          <p:nvGrpSpPr>
            <p:cNvPr id="15426" name="Group 2">
              <a:extLst>
                <a:ext uri="{FF2B5EF4-FFF2-40B4-BE49-F238E27FC236}">
                  <a16:creationId xmlns:a16="http://schemas.microsoft.com/office/drawing/2014/main" id="{68318933-8FB2-258E-F611-A92FCB8308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0536" y="2509671"/>
              <a:ext cx="831927" cy="790804"/>
              <a:chOff x="9012936" y="3213759"/>
              <a:chExt cx="831927" cy="790804"/>
            </a:xfrm>
          </p:grpSpPr>
          <p:sp>
            <p:nvSpPr>
              <p:cNvPr id="68" name="Oval 65">
                <a:extLst>
                  <a:ext uri="{FF2B5EF4-FFF2-40B4-BE49-F238E27FC236}">
                    <a16:creationId xmlns:a16="http://schemas.microsoft.com/office/drawing/2014/main" id="{4A865E58-CF75-5922-6A79-93F087008D17}"/>
                  </a:ext>
                </a:extLst>
              </p:cNvPr>
              <p:cNvSpPr/>
              <p:nvPr/>
            </p:nvSpPr>
            <p:spPr>
              <a:xfrm>
                <a:off x="9012936" y="3214348"/>
                <a:ext cx="832145" cy="790474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69" name="Oval 66">
                <a:extLst>
                  <a:ext uri="{FF2B5EF4-FFF2-40B4-BE49-F238E27FC236}">
                    <a16:creationId xmlns:a16="http://schemas.microsoft.com/office/drawing/2014/main" id="{1C46F8C1-2439-20C9-CDCA-4625C0BF1F1C}"/>
                  </a:ext>
                </a:extLst>
              </p:cNvPr>
              <p:cNvSpPr/>
              <p:nvPr/>
            </p:nvSpPr>
            <p:spPr>
              <a:xfrm>
                <a:off x="9290848" y="3422283"/>
                <a:ext cx="46053" cy="44444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0" name="Oval 67">
                <a:extLst>
                  <a:ext uri="{FF2B5EF4-FFF2-40B4-BE49-F238E27FC236}">
                    <a16:creationId xmlns:a16="http://schemas.microsoft.com/office/drawing/2014/main" id="{C0B07291-C046-EA6F-6D56-7D04928B70AC}"/>
                  </a:ext>
                </a:extLst>
              </p:cNvPr>
              <p:cNvSpPr/>
              <p:nvPr/>
            </p:nvSpPr>
            <p:spPr>
              <a:xfrm>
                <a:off x="9443302" y="3574664"/>
                <a:ext cx="44466" cy="44444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1" name="Oval 68">
                <a:extLst>
                  <a:ext uri="{FF2B5EF4-FFF2-40B4-BE49-F238E27FC236}">
                    <a16:creationId xmlns:a16="http://schemas.microsoft.com/office/drawing/2014/main" id="{BDEE433F-521E-BE13-4636-475293B76BB6}"/>
                  </a:ext>
                </a:extLst>
              </p:cNvPr>
              <p:cNvSpPr/>
              <p:nvPr/>
            </p:nvSpPr>
            <p:spPr>
              <a:xfrm>
                <a:off x="9595756" y="3727044"/>
                <a:ext cx="44466" cy="44444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2" name="Oval 69">
                <a:extLst>
                  <a:ext uri="{FF2B5EF4-FFF2-40B4-BE49-F238E27FC236}">
                    <a16:creationId xmlns:a16="http://schemas.microsoft.com/office/drawing/2014/main" id="{5FB9B5BC-6674-FB6D-B8E3-3D57D69B156C}"/>
                  </a:ext>
                </a:extLst>
              </p:cNvPr>
              <p:cNvSpPr/>
              <p:nvPr/>
            </p:nvSpPr>
            <p:spPr>
              <a:xfrm>
                <a:off x="9244793" y="3741331"/>
                <a:ext cx="46054" cy="46031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3" name="Oval 70">
                <a:extLst>
                  <a:ext uri="{FF2B5EF4-FFF2-40B4-BE49-F238E27FC236}">
                    <a16:creationId xmlns:a16="http://schemas.microsoft.com/office/drawing/2014/main" id="{7E618D3D-5659-FBE5-6AE4-8286B656F1E4}"/>
                  </a:ext>
                </a:extLst>
              </p:cNvPr>
              <p:cNvSpPr/>
              <p:nvPr/>
            </p:nvSpPr>
            <p:spPr>
              <a:xfrm>
                <a:off x="9267026" y="3598474"/>
                <a:ext cx="46054" cy="46031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4" name="Oval 71">
                <a:extLst>
                  <a:ext uri="{FF2B5EF4-FFF2-40B4-BE49-F238E27FC236}">
                    <a16:creationId xmlns:a16="http://schemas.microsoft.com/office/drawing/2014/main" id="{27CF35E2-F405-5523-B826-E13A535B8FBF}"/>
                  </a:ext>
                </a:extLst>
              </p:cNvPr>
              <p:cNvSpPr/>
              <p:nvPr/>
            </p:nvSpPr>
            <p:spPr>
              <a:xfrm>
                <a:off x="9487767" y="3404824"/>
                <a:ext cx="46053" cy="46031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5" name="Oval 72">
                <a:extLst>
                  <a:ext uri="{FF2B5EF4-FFF2-40B4-BE49-F238E27FC236}">
                    <a16:creationId xmlns:a16="http://schemas.microsoft.com/office/drawing/2014/main" id="{D5A4F9F5-371D-01DA-0380-6E6A28F7DC7A}"/>
                  </a:ext>
                </a:extLst>
              </p:cNvPr>
              <p:cNvSpPr/>
              <p:nvPr/>
            </p:nvSpPr>
            <p:spPr>
              <a:xfrm>
                <a:off x="9390895" y="3704822"/>
                <a:ext cx="46054" cy="46032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6" name="Oval 73">
                <a:extLst>
                  <a:ext uri="{FF2B5EF4-FFF2-40B4-BE49-F238E27FC236}">
                    <a16:creationId xmlns:a16="http://schemas.microsoft.com/office/drawing/2014/main" id="{B2A49651-1C1F-6826-CC3C-A876893EDFDD}"/>
                  </a:ext>
                </a:extLst>
              </p:cNvPr>
              <p:cNvSpPr/>
              <p:nvPr/>
            </p:nvSpPr>
            <p:spPr>
              <a:xfrm>
                <a:off x="9702155" y="3595299"/>
                <a:ext cx="46054" cy="46031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77" name="Oval 74">
                <a:extLst>
                  <a:ext uri="{FF2B5EF4-FFF2-40B4-BE49-F238E27FC236}">
                    <a16:creationId xmlns:a16="http://schemas.microsoft.com/office/drawing/2014/main" id="{7A4C994E-804B-7E49-D08E-2257A3579819}"/>
                  </a:ext>
                </a:extLst>
              </p:cNvPr>
              <p:cNvSpPr/>
              <p:nvPr/>
            </p:nvSpPr>
            <p:spPr>
              <a:xfrm>
                <a:off x="9397247" y="3846092"/>
                <a:ext cx="46054" cy="46031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</p:grpSp>
      <p:sp>
        <p:nvSpPr>
          <p:cNvPr id="15365" name="TextBox 83">
            <a:extLst>
              <a:ext uri="{FF2B5EF4-FFF2-40B4-BE49-F238E27FC236}">
                <a16:creationId xmlns:a16="http://schemas.microsoft.com/office/drawing/2014/main" id="{FBF46740-7FCD-A196-88D2-C57590753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4282" y="4976813"/>
            <a:ext cx="180344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ea typeface="굴림" panose="020B0600000101010101" pitchFamily="34" charset="-127"/>
              </a:rPr>
              <a:t>Fluid parcel</a:t>
            </a:r>
          </a:p>
        </p:txBody>
      </p:sp>
      <p:grpSp>
        <p:nvGrpSpPr>
          <p:cNvPr id="15366" name="Group 29">
            <a:extLst>
              <a:ext uri="{FF2B5EF4-FFF2-40B4-BE49-F238E27FC236}">
                <a16:creationId xmlns:a16="http://schemas.microsoft.com/office/drawing/2014/main" id="{CF3D96F1-698B-CEED-6D81-CFB92102A8AE}"/>
              </a:ext>
            </a:extLst>
          </p:cNvPr>
          <p:cNvGrpSpPr>
            <a:grpSpLocks/>
          </p:cNvGrpSpPr>
          <p:nvPr/>
        </p:nvGrpSpPr>
        <p:grpSpPr bwMode="auto">
          <a:xfrm rot="20486671">
            <a:off x="4145758" y="6074570"/>
            <a:ext cx="2205038" cy="2235993"/>
            <a:chOff x="3569208" y="2120648"/>
            <a:chExt cx="1468959" cy="1490472"/>
          </a:xfrm>
        </p:grpSpPr>
        <p:grpSp>
          <p:nvGrpSpPr>
            <p:cNvPr id="15407" name="Group 11">
              <a:extLst>
                <a:ext uri="{FF2B5EF4-FFF2-40B4-BE49-F238E27FC236}">
                  <a16:creationId xmlns:a16="http://schemas.microsoft.com/office/drawing/2014/main" id="{6E8B0323-186E-954B-7960-99B4B6FACB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5494" y="2120648"/>
              <a:ext cx="1422673" cy="1490472"/>
              <a:chOff x="9099023" y="2523744"/>
              <a:chExt cx="1769401" cy="1665849"/>
            </a:xfrm>
          </p:grpSpPr>
          <p:cxnSp>
            <p:nvCxnSpPr>
              <p:cNvPr id="98" name="Straight Arrow Connector 12">
                <a:extLst>
                  <a:ext uri="{FF2B5EF4-FFF2-40B4-BE49-F238E27FC236}">
                    <a16:creationId xmlns:a16="http://schemas.microsoft.com/office/drawing/2014/main" id="{4A8B5DB7-DA72-7699-DB93-0363F6720593}"/>
                  </a:ext>
                </a:extLst>
              </p:cNvPr>
              <p:cNvCxnSpPr/>
              <p:nvPr/>
            </p:nvCxnSpPr>
            <p:spPr>
              <a:xfrm>
                <a:off x="9537030" y="3414069"/>
                <a:ext cx="1023971" cy="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13">
                <a:extLst>
                  <a:ext uri="{FF2B5EF4-FFF2-40B4-BE49-F238E27FC236}">
                    <a16:creationId xmlns:a16="http://schemas.microsoft.com/office/drawing/2014/main" id="{31DA7A4F-EDA1-8754-24CD-5C0BFDE87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6565" y="2510854"/>
                <a:ext cx="0" cy="913644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14">
                <a:extLst>
                  <a:ext uri="{FF2B5EF4-FFF2-40B4-BE49-F238E27FC236}">
                    <a16:creationId xmlns:a16="http://schemas.microsoft.com/office/drawing/2014/main" id="{AC4F8FA0-D199-2497-5E44-941102EC3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5315" y="3425496"/>
                <a:ext cx="441945" cy="594312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8C2B2F9-328F-5C71-5721-7982D2FB5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791" y="3365992"/>
                <a:ext cx="57763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ko-KR" altLang="en-US" sz="2700">
                    <a:noFill/>
                  </a:rPr>
                  <a:t> 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A43213F-41D3-8E7F-0CC4-2E1162681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023" y="2558416"/>
                <a:ext cx="577633" cy="3912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ko-KR" altLang="en-US" sz="2700">
                    <a:noFill/>
                  </a:rPr>
                  <a:t> 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0393A72-17AB-040D-A899-970AA352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67" y="3820261"/>
                <a:ext cx="5776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ko-KR" altLang="en-US" sz="2700">
                    <a:noFill/>
                  </a:rPr>
                  <a:t> </a:t>
                </a:r>
              </a:p>
            </p:txBody>
          </p:sp>
        </p:grpSp>
        <p:grpSp>
          <p:nvGrpSpPr>
            <p:cNvPr id="15408" name="Group 18">
              <a:extLst>
                <a:ext uri="{FF2B5EF4-FFF2-40B4-BE49-F238E27FC236}">
                  <a16:creationId xmlns:a16="http://schemas.microsoft.com/office/drawing/2014/main" id="{B1EAAE09-F563-A827-4D2E-EABC0D6669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9208" y="2540693"/>
              <a:ext cx="831927" cy="790804"/>
              <a:chOff x="9012936" y="3213759"/>
              <a:chExt cx="831927" cy="790804"/>
            </a:xfrm>
          </p:grpSpPr>
          <p:sp>
            <p:nvSpPr>
              <p:cNvPr id="88" name="Oval 19">
                <a:extLst>
                  <a:ext uri="{FF2B5EF4-FFF2-40B4-BE49-F238E27FC236}">
                    <a16:creationId xmlns:a16="http://schemas.microsoft.com/office/drawing/2014/main" id="{C8B2E3BA-ABDF-366A-3C3D-A0167B04A026}"/>
                  </a:ext>
                </a:extLst>
              </p:cNvPr>
              <p:cNvSpPr/>
              <p:nvPr/>
            </p:nvSpPr>
            <p:spPr>
              <a:xfrm>
                <a:off x="9009021" y="3204095"/>
                <a:ext cx="824901" cy="787299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9" name="Oval 20">
                <a:extLst>
                  <a:ext uri="{FF2B5EF4-FFF2-40B4-BE49-F238E27FC236}">
                    <a16:creationId xmlns:a16="http://schemas.microsoft.com/office/drawing/2014/main" id="{47A942EA-F680-C2BE-D701-7CD1DF76CFF2}"/>
                  </a:ext>
                </a:extLst>
              </p:cNvPr>
              <p:cNvSpPr/>
              <p:nvPr/>
            </p:nvSpPr>
            <p:spPr>
              <a:xfrm>
                <a:off x="9279679" y="3408375"/>
                <a:ext cx="46005" cy="44444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0" name="Oval 21">
                <a:extLst>
                  <a:ext uri="{FF2B5EF4-FFF2-40B4-BE49-F238E27FC236}">
                    <a16:creationId xmlns:a16="http://schemas.microsoft.com/office/drawing/2014/main" id="{0685A383-EFE8-DD3E-95F9-4C8712146BDF}"/>
                  </a:ext>
                </a:extLst>
              </p:cNvPr>
              <p:cNvSpPr/>
              <p:nvPr/>
            </p:nvSpPr>
            <p:spPr>
              <a:xfrm>
                <a:off x="9432905" y="3560033"/>
                <a:ext cx="44418" cy="44444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1" name="Oval 22">
                <a:extLst>
                  <a:ext uri="{FF2B5EF4-FFF2-40B4-BE49-F238E27FC236}">
                    <a16:creationId xmlns:a16="http://schemas.microsoft.com/office/drawing/2014/main" id="{CBBA1D85-C50D-E4E7-3E79-439BA47B660F}"/>
                  </a:ext>
                </a:extLst>
              </p:cNvPr>
              <p:cNvSpPr/>
              <p:nvPr/>
            </p:nvSpPr>
            <p:spPr>
              <a:xfrm>
                <a:off x="9584082" y="3712943"/>
                <a:ext cx="44418" cy="44444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2" name="Oval 23">
                <a:extLst>
                  <a:ext uri="{FF2B5EF4-FFF2-40B4-BE49-F238E27FC236}">
                    <a16:creationId xmlns:a16="http://schemas.microsoft.com/office/drawing/2014/main" id="{10B4E37E-C78F-C2ED-FE64-901F802C9BEA}"/>
                  </a:ext>
                </a:extLst>
              </p:cNvPr>
              <p:cNvSpPr/>
              <p:nvPr/>
            </p:nvSpPr>
            <p:spPr>
              <a:xfrm>
                <a:off x="9237621" y="3727484"/>
                <a:ext cx="46004" cy="46032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3" name="Oval 24">
                <a:extLst>
                  <a:ext uri="{FF2B5EF4-FFF2-40B4-BE49-F238E27FC236}">
                    <a16:creationId xmlns:a16="http://schemas.microsoft.com/office/drawing/2014/main" id="{6B3B3B5D-400F-5DA4-07B8-72FF0C583358}"/>
                  </a:ext>
                </a:extLst>
              </p:cNvPr>
              <p:cNvSpPr/>
              <p:nvPr/>
            </p:nvSpPr>
            <p:spPr>
              <a:xfrm>
                <a:off x="9258487" y="3585477"/>
                <a:ext cx="46004" cy="46031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4" name="Oval 25">
                <a:extLst>
                  <a:ext uri="{FF2B5EF4-FFF2-40B4-BE49-F238E27FC236}">
                    <a16:creationId xmlns:a16="http://schemas.microsoft.com/office/drawing/2014/main" id="{9B56DDB9-9441-C7CD-E7A4-6D74E0D8FB67}"/>
                  </a:ext>
                </a:extLst>
              </p:cNvPr>
              <p:cNvSpPr/>
              <p:nvPr/>
            </p:nvSpPr>
            <p:spPr>
              <a:xfrm>
                <a:off x="9479622" y="3390182"/>
                <a:ext cx="46005" cy="46032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5" name="Oval 26">
                <a:extLst>
                  <a:ext uri="{FF2B5EF4-FFF2-40B4-BE49-F238E27FC236}">
                    <a16:creationId xmlns:a16="http://schemas.microsoft.com/office/drawing/2014/main" id="{931039EB-060A-29B5-851F-B058B8EF70DA}"/>
                  </a:ext>
                </a:extLst>
              </p:cNvPr>
              <p:cNvSpPr/>
              <p:nvPr/>
            </p:nvSpPr>
            <p:spPr>
              <a:xfrm>
                <a:off x="9383182" y="3687635"/>
                <a:ext cx="46005" cy="46031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6" name="Oval 27">
                <a:extLst>
                  <a:ext uri="{FF2B5EF4-FFF2-40B4-BE49-F238E27FC236}">
                    <a16:creationId xmlns:a16="http://schemas.microsoft.com/office/drawing/2014/main" id="{5307DECD-31BA-7644-7817-412701537107}"/>
                  </a:ext>
                </a:extLst>
              </p:cNvPr>
              <p:cNvSpPr/>
              <p:nvPr/>
            </p:nvSpPr>
            <p:spPr>
              <a:xfrm>
                <a:off x="9692962" y="3582123"/>
                <a:ext cx="44418" cy="46032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97" name="Oval 28">
                <a:extLst>
                  <a:ext uri="{FF2B5EF4-FFF2-40B4-BE49-F238E27FC236}">
                    <a16:creationId xmlns:a16="http://schemas.microsoft.com/office/drawing/2014/main" id="{FD78B531-6292-FDA0-3D92-B5F8D2263B16}"/>
                  </a:ext>
                </a:extLst>
              </p:cNvPr>
              <p:cNvSpPr/>
              <p:nvPr/>
            </p:nvSpPr>
            <p:spPr>
              <a:xfrm>
                <a:off x="9389902" y="3832210"/>
                <a:ext cx="46004" cy="46032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</p:grpSp>
      <p:grpSp>
        <p:nvGrpSpPr>
          <p:cNvPr id="15367" name="Group 48">
            <a:extLst>
              <a:ext uri="{FF2B5EF4-FFF2-40B4-BE49-F238E27FC236}">
                <a16:creationId xmlns:a16="http://schemas.microsoft.com/office/drawing/2014/main" id="{AE303AFE-DA1F-D145-94F1-C84B2B4F510C}"/>
              </a:ext>
            </a:extLst>
          </p:cNvPr>
          <p:cNvGrpSpPr>
            <a:grpSpLocks/>
          </p:cNvGrpSpPr>
          <p:nvPr/>
        </p:nvGrpSpPr>
        <p:grpSpPr bwMode="auto">
          <a:xfrm>
            <a:off x="7441408" y="5622133"/>
            <a:ext cx="3393281" cy="3498056"/>
            <a:chOff x="5802660" y="2120648"/>
            <a:chExt cx="1468959" cy="1490472"/>
          </a:xfrm>
        </p:grpSpPr>
        <p:grpSp>
          <p:nvGrpSpPr>
            <p:cNvPr id="15389" name="Group 30">
              <a:extLst>
                <a:ext uri="{FF2B5EF4-FFF2-40B4-BE49-F238E27FC236}">
                  <a16:creationId xmlns:a16="http://schemas.microsoft.com/office/drawing/2014/main" id="{D40E5496-0D97-6E08-19A0-73829262C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8946" y="2120648"/>
              <a:ext cx="1422673" cy="1490472"/>
              <a:chOff x="9099023" y="2523744"/>
              <a:chExt cx="1769401" cy="1665849"/>
            </a:xfrm>
          </p:grpSpPr>
          <p:cxnSp>
            <p:nvCxnSpPr>
              <p:cNvPr id="117" name="Straight Arrow Connector 31">
                <a:extLst>
                  <a:ext uri="{FF2B5EF4-FFF2-40B4-BE49-F238E27FC236}">
                    <a16:creationId xmlns:a16="http://schemas.microsoft.com/office/drawing/2014/main" id="{B85C7E44-39C5-280C-9DFF-2B06B60BAC19}"/>
                  </a:ext>
                </a:extLst>
              </p:cNvPr>
              <p:cNvCxnSpPr/>
              <p:nvPr/>
            </p:nvCxnSpPr>
            <p:spPr>
              <a:xfrm>
                <a:off x="9546597" y="3428678"/>
                <a:ext cx="1024384" cy="0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32">
                <a:extLst>
                  <a:ext uri="{FF2B5EF4-FFF2-40B4-BE49-F238E27FC236}">
                    <a16:creationId xmlns:a16="http://schemas.microsoft.com/office/drawing/2014/main" id="{6E256ED5-B0CE-5179-2A81-807F5428B2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55571" y="2523744"/>
                <a:ext cx="0" cy="914006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33">
                <a:extLst>
                  <a:ext uri="{FF2B5EF4-FFF2-40B4-BE49-F238E27FC236}">
                    <a16:creationId xmlns:a16="http://schemas.microsoft.com/office/drawing/2014/main" id="{948E6E90-3151-C6D3-EF62-4EC3D6FE5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5571" y="3437750"/>
                <a:ext cx="438472" cy="594217"/>
              </a:xfrm>
              <a:prstGeom prst="straightConnector1">
                <a:avLst/>
              </a:prstGeom>
              <a:ln w="28575">
                <a:solidFill>
                  <a:srgbClr val="0D19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4CEB1E4-5EB2-0E7A-7C62-595B25D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791" y="3365992"/>
                <a:ext cx="57763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ko-KR" altLang="en-US" sz="2700">
                    <a:noFill/>
                  </a:rPr>
                  <a:t> 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7BE4A2F-FB7B-1B28-155F-CCE941507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023" y="2558416"/>
                <a:ext cx="577633" cy="3912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ko-KR" altLang="en-US" sz="2700">
                    <a:noFill/>
                  </a:rPr>
                  <a:t> 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8C52FD4-7464-6F26-3F6E-12A03B252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67" y="3820261"/>
                <a:ext cx="57763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ko-KR" altLang="en-US" sz="2700">
                    <a:noFill/>
                  </a:rPr>
                  <a:t> </a:t>
                </a:r>
              </a:p>
            </p:txBody>
          </p:sp>
        </p:grpSp>
        <p:grpSp>
          <p:nvGrpSpPr>
            <p:cNvPr id="15390" name="Group 37">
              <a:extLst>
                <a:ext uri="{FF2B5EF4-FFF2-40B4-BE49-F238E27FC236}">
                  <a16:creationId xmlns:a16="http://schemas.microsoft.com/office/drawing/2014/main" id="{CA6B75E3-B4B4-1999-ABC9-1FFBCAA80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2660" y="2540693"/>
              <a:ext cx="831927" cy="790804"/>
              <a:chOff x="9012936" y="3213759"/>
              <a:chExt cx="831927" cy="790804"/>
            </a:xfrm>
          </p:grpSpPr>
          <p:sp>
            <p:nvSpPr>
              <p:cNvPr id="107" name="Oval 38">
                <a:extLst>
                  <a:ext uri="{FF2B5EF4-FFF2-40B4-BE49-F238E27FC236}">
                    <a16:creationId xmlns:a16="http://schemas.microsoft.com/office/drawing/2014/main" id="{CB667A77-6F0E-9D32-4BAF-CD76EC90A0C6}"/>
                  </a:ext>
                </a:extLst>
              </p:cNvPr>
              <p:cNvSpPr/>
              <p:nvPr/>
            </p:nvSpPr>
            <p:spPr>
              <a:xfrm>
                <a:off x="9012936" y="3213765"/>
                <a:ext cx="831895" cy="790386"/>
              </a:xfrm>
              <a:prstGeom prst="ellipse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8" name="Oval 39">
                <a:extLst>
                  <a:ext uri="{FF2B5EF4-FFF2-40B4-BE49-F238E27FC236}">
                    <a16:creationId xmlns:a16="http://schemas.microsoft.com/office/drawing/2014/main" id="{495DA6FA-40EC-EE57-C075-445FB9CE78B7}"/>
                  </a:ext>
                </a:extLst>
              </p:cNvPr>
              <p:cNvSpPr/>
              <p:nvPr/>
            </p:nvSpPr>
            <p:spPr>
              <a:xfrm>
                <a:off x="9290234" y="3420747"/>
                <a:ext cx="45357" cy="45657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09" name="Oval 40">
                <a:extLst>
                  <a:ext uri="{FF2B5EF4-FFF2-40B4-BE49-F238E27FC236}">
                    <a16:creationId xmlns:a16="http://schemas.microsoft.com/office/drawing/2014/main" id="{5EDE7EE4-5D24-05AC-CC55-4E0A29800E0C}"/>
                  </a:ext>
                </a:extLst>
              </p:cNvPr>
              <p:cNvSpPr/>
              <p:nvPr/>
            </p:nvSpPr>
            <p:spPr>
              <a:xfrm>
                <a:off x="9442800" y="3573954"/>
                <a:ext cx="45357" cy="45658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0" name="Oval 41">
                <a:extLst>
                  <a:ext uri="{FF2B5EF4-FFF2-40B4-BE49-F238E27FC236}">
                    <a16:creationId xmlns:a16="http://schemas.microsoft.com/office/drawing/2014/main" id="{1C59161F-B9D9-D5ED-A7EA-8CE15F1A429C}"/>
                  </a:ext>
                </a:extLst>
              </p:cNvPr>
              <p:cNvSpPr/>
              <p:nvPr/>
            </p:nvSpPr>
            <p:spPr>
              <a:xfrm>
                <a:off x="9595365" y="3726146"/>
                <a:ext cx="45357" cy="45658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1" name="Oval 42">
                <a:extLst>
                  <a:ext uri="{FF2B5EF4-FFF2-40B4-BE49-F238E27FC236}">
                    <a16:creationId xmlns:a16="http://schemas.microsoft.com/office/drawing/2014/main" id="{EE37DB0A-EA5A-BF96-6CF5-802EDA6BB2A1}"/>
                  </a:ext>
                </a:extLst>
              </p:cNvPr>
              <p:cNvSpPr/>
              <p:nvPr/>
            </p:nvSpPr>
            <p:spPr>
              <a:xfrm>
                <a:off x="9244877" y="3741366"/>
                <a:ext cx="45357" cy="45657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2" name="Oval 43">
                <a:extLst>
                  <a:ext uri="{FF2B5EF4-FFF2-40B4-BE49-F238E27FC236}">
                    <a16:creationId xmlns:a16="http://schemas.microsoft.com/office/drawing/2014/main" id="{F285C28E-B2F7-80A9-2EC7-C8C8609E6BA8}"/>
                  </a:ext>
                </a:extLst>
              </p:cNvPr>
              <p:cNvSpPr/>
              <p:nvPr/>
            </p:nvSpPr>
            <p:spPr>
              <a:xfrm>
                <a:off x="9267555" y="3597290"/>
                <a:ext cx="45357" cy="46672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3" name="Oval 44">
                <a:extLst>
                  <a:ext uri="{FF2B5EF4-FFF2-40B4-BE49-F238E27FC236}">
                    <a16:creationId xmlns:a16="http://schemas.microsoft.com/office/drawing/2014/main" id="{99C9CE5F-083F-C00A-89DC-E58B90B858DC}"/>
                  </a:ext>
                </a:extLst>
              </p:cNvPr>
              <p:cNvSpPr/>
              <p:nvPr/>
            </p:nvSpPr>
            <p:spPr>
              <a:xfrm>
                <a:off x="9488157" y="3404513"/>
                <a:ext cx="46389" cy="45657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4" name="Oval 45">
                <a:extLst>
                  <a:ext uri="{FF2B5EF4-FFF2-40B4-BE49-F238E27FC236}">
                    <a16:creationId xmlns:a16="http://schemas.microsoft.com/office/drawing/2014/main" id="{9D52B2F9-9288-E580-CDB6-53E51A6A13DE}"/>
                  </a:ext>
                </a:extLst>
              </p:cNvPr>
              <p:cNvSpPr/>
              <p:nvPr/>
            </p:nvSpPr>
            <p:spPr>
              <a:xfrm>
                <a:off x="9391257" y="3704840"/>
                <a:ext cx="45357" cy="45657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5" name="Oval 46">
                <a:extLst>
                  <a:ext uri="{FF2B5EF4-FFF2-40B4-BE49-F238E27FC236}">
                    <a16:creationId xmlns:a16="http://schemas.microsoft.com/office/drawing/2014/main" id="{A20A9D80-1477-5D7B-978A-E82F7D89F0B3}"/>
                  </a:ext>
                </a:extLst>
              </p:cNvPr>
              <p:cNvSpPr/>
              <p:nvPr/>
            </p:nvSpPr>
            <p:spPr>
              <a:xfrm>
                <a:off x="9701543" y="3595261"/>
                <a:ext cx="46388" cy="45657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16" name="Oval 47">
                <a:extLst>
                  <a:ext uri="{FF2B5EF4-FFF2-40B4-BE49-F238E27FC236}">
                    <a16:creationId xmlns:a16="http://schemas.microsoft.com/office/drawing/2014/main" id="{21B5D36D-2BA0-B6FF-BB56-DA41CC091FD0}"/>
                  </a:ext>
                </a:extLst>
              </p:cNvPr>
              <p:cNvSpPr/>
              <p:nvPr/>
            </p:nvSpPr>
            <p:spPr>
              <a:xfrm>
                <a:off x="9397442" y="3844857"/>
                <a:ext cx="45357" cy="45657"/>
              </a:xfrm>
              <a:prstGeom prst="ellipse">
                <a:avLst/>
              </a:prstGeom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27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</p:grpSp>
      </p:grpSp>
      <p:grpSp>
        <p:nvGrpSpPr>
          <p:cNvPr id="15368" name="Group 49">
            <a:extLst>
              <a:ext uri="{FF2B5EF4-FFF2-40B4-BE49-F238E27FC236}">
                <a16:creationId xmlns:a16="http://schemas.microsoft.com/office/drawing/2014/main" id="{07794933-91B9-170B-4462-07C10E095FEE}"/>
              </a:ext>
            </a:extLst>
          </p:cNvPr>
          <p:cNvGrpSpPr>
            <a:grpSpLocks/>
          </p:cNvGrpSpPr>
          <p:nvPr/>
        </p:nvGrpSpPr>
        <p:grpSpPr bwMode="auto">
          <a:xfrm rot="21175923">
            <a:off x="12115801" y="6134101"/>
            <a:ext cx="2712245" cy="2235995"/>
            <a:chOff x="9099023" y="2523744"/>
            <a:chExt cx="1769401" cy="1665849"/>
          </a:xfrm>
        </p:grpSpPr>
        <p:cxnSp>
          <p:nvCxnSpPr>
            <p:cNvPr id="124" name="Straight Arrow Connector 50">
              <a:extLst>
                <a:ext uri="{FF2B5EF4-FFF2-40B4-BE49-F238E27FC236}">
                  <a16:creationId xmlns:a16="http://schemas.microsoft.com/office/drawing/2014/main" id="{A3918D9E-8B91-CF39-AC23-2A5266C8FA15}"/>
                </a:ext>
              </a:extLst>
            </p:cNvPr>
            <p:cNvCxnSpPr/>
            <p:nvPr/>
          </p:nvCxnSpPr>
          <p:spPr>
            <a:xfrm>
              <a:off x="9541950" y="3417541"/>
              <a:ext cx="1023735" cy="0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51">
              <a:extLst>
                <a:ext uri="{FF2B5EF4-FFF2-40B4-BE49-F238E27FC236}">
                  <a16:creationId xmlns:a16="http://schemas.microsoft.com/office/drawing/2014/main" id="{04E08A65-21A2-4DE9-E8DE-6C134DD52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0809" y="2511408"/>
              <a:ext cx="0" cy="913644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52">
              <a:extLst>
                <a:ext uri="{FF2B5EF4-FFF2-40B4-BE49-F238E27FC236}">
                  <a16:creationId xmlns:a16="http://schemas.microsoft.com/office/drawing/2014/main" id="{6E4EA886-AFD8-86E8-5A07-70A847E6B51F}"/>
                </a:ext>
              </a:extLst>
            </p:cNvPr>
            <p:cNvCxnSpPr>
              <a:cxnSpLocks/>
            </p:cNvCxnSpPr>
            <p:nvPr/>
          </p:nvCxnSpPr>
          <p:spPr>
            <a:xfrm>
              <a:off x="9555565" y="3435699"/>
              <a:ext cx="438078" cy="594312"/>
            </a:xfrm>
            <a:prstGeom prst="straightConnector1">
              <a:avLst/>
            </a:prstGeom>
            <a:ln w="28575">
              <a:solidFill>
                <a:srgbClr val="0D1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3D8FE9A-189F-DB34-7D76-6B729B368EC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0290791" y="3365992"/>
              <a:ext cx="577633" cy="369332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F5D8311-7492-4474-3E46-18CAA64B903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099023" y="2558416"/>
              <a:ext cx="577633" cy="391261"/>
            </a:xfrm>
            <a:prstGeom prst="rect">
              <a:avLst/>
            </a:prstGeom>
            <a:blipFill>
              <a:blip r:embed="rId13"/>
              <a:stretch>
                <a:fillRect b="-579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2CE60EB-D35A-6130-F4BF-0CED5AE7496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480767" y="3820261"/>
              <a:ext cx="577633" cy="369332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</p:grpSp>
      <p:grpSp>
        <p:nvGrpSpPr>
          <p:cNvPr id="15369" name="Group 56">
            <a:extLst>
              <a:ext uri="{FF2B5EF4-FFF2-40B4-BE49-F238E27FC236}">
                <a16:creationId xmlns:a16="http://schemas.microsoft.com/office/drawing/2014/main" id="{27005495-9128-10D7-434A-CD445B2E85D5}"/>
              </a:ext>
            </a:extLst>
          </p:cNvPr>
          <p:cNvGrpSpPr>
            <a:grpSpLocks/>
          </p:cNvGrpSpPr>
          <p:nvPr/>
        </p:nvGrpSpPr>
        <p:grpSpPr bwMode="auto">
          <a:xfrm rot="20291757">
            <a:off x="11832432" y="7008020"/>
            <a:ext cx="1921668" cy="883443"/>
            <a:chOff x="9012936" y="3213760"/>
            <a:chExt cx="831927" cy="790804"/>
          </a:xfrm>
        </p:grpSpPr>
        <p:sp>
          <p:nvSpPr>
            <p:cNvPr id="131" name="Oval 57">
              <a:extLst>
                <a:ext uri="{FF2B5EF4-FFF2-40B4-BE49-F238E27FC236}">
                  <a16:creationId xmlns:a16="http://schemas.microsoft.com/office/drawing/2014/main" id="{9307AA7C-FFE5-6A74-A8A2-006D452170B5}"/>
                </a:ext>
              </a:extLst>
            </p:cNvPr>
            <p:cNvSpPr/>
            <p:nvPr/>
          </p:nvSpPr>
          <p:spPr>
            <a:xfrm>
              <a:off x="9012936" y="3213760"/>
              <a:ext cx="831927" cy="790804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2" name="Oval 58">
              <a:extLst>
                <a:ext uri="{FF2B5EF4-FFF2-40B4-BE49-F238E27FC236}">
                  <a16:creationId xmlns:a16="http://schemas.microsoft.com/office/drawing/2014/main" id="{34FB3571-7BCD-8C21-D4B8-A7F9FF1CF75B}"/>
                </a:ext>
              </a:extLst>
            </p:cNvPr>
            <p:cNvSpPr/>
            <p:nvPr/>
          </p:nvSpPr>
          <p:spPr>
            <a:xfrm>
              <a:off x="9290121" y="3419658"/>
              <a:ext cx="45359" cy="46894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3" name="Oval 59">
              <a:extLst>
                <a:ext uri="{FF2B5EF4-FFF2-40B4-BE49-F238E27FC236}">
                  <a16:creationId xmlns:a16="http://schemas.microsoft.com/office/drawing/2014/main" id="{8ED69EF9-3F93-872B-90CC-975CCA99962B}"/>
                </a:ext>
              </a:extLst>
            </p:cNvPr>
            <p:cNvSpPr/>
            <p:nvPr/>
          </p:nvSpPr>
          <p:spPr>
            <a:xfrm>
              <a:off x="9442688" y="3573327"/>
              <a:ext cx="45359" cy="44762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4" name="Oval 60">
              <a:extLst>
                <a:ext uri="{FF2B5EF4-FFF2-40B4-BE49-F238E27FC236}">
                  <a16:creationId xmlns:a16="http://schemas.microsoft.com/office/drawing/2014/main" id="{1E852B37-DC4A-D276-20C2-1C326F770DCE}"/>
                </a:ext>
              </a:extLst>
            </p:cNvPr>
            <p:cNvSpPr/>
            <p:nvPr/>
          </p:nvSpPr>
          <p:spPr>
            <a:xfrm>
              <a:off x="9595255" y="3724863"/>
              <a:ext cx="45359" cy="46894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5" name="Oval 61">
              <a:extLst>
                <a:ext uri="{FF2B5EF4-FFF2-40B4-BE49-F238E27FC236}">
                  <a16:creationId xmlns:a16="http://schemas.microsoft.com/office/drawing/2014/main" id="{BB658D43-F98A-947E-1D59-B9164652968E}"/>
                </a:ext>
              </a:extLst>
            </p:cNvPr>
            <p:cNvSpPr/>
            <p:nvPr/>
          </p:nvSpPr>
          <p:spPr>
            <a:xfrm>
              <a:off x="9243787" y="3739475"/>
              <a:ext cx="45359" cy="46894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6" name="Oval 62">
              <a:extLst>
                <a:ext uri="{FF2B5EF4-FFF2-40B4-BE49-F238E27FC236}">
                  <a16:creationId xmlns:a16="http://schemas.microsoft.com/office/drawing/2014/main" id="{86F4ECC2-E0F1-7170-7F9E-F8AF8264E68B}"/>
                </a:ext>
              </a:extLst>
            </p:cNvPr>
            <p:cNvSpPr/>
            <p:nvPr/>
          </p:nvSpPr>
          <p:spPr>
            <a:xfrm>
              <a:off x="9264848" y="3584712"/>
              <a:ext cx="45359" cy="46894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7" name="Oval 63">
              <a:extLst>
                <a:ext uri="{FF2B5EF4-FFF2-40B4-BE49-F238E27FC236}">
                  <a16:creationId xmlns:a16="http://schemas.microsoft.com/office/drawing/2014/main" id="{2307AA5D-3D0B-4F53-E508-55F0CD01C182}"/>
                </a:ext>
              </a:extLst>
            </p:cNvPr>
            <p:cNvSpPr/>
            <p:nvPr/>
          </p:nvSpPr>
          <p:spPr>
            <a:xfrm>
              <a:off x="9486875" y="3396795"/>
              <a:ext cx="46390" cy="44763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8" name="Oval 64">
              <a:extLst>
                <a:ext uri="{FF2B5EF4-FFF2-40B4-BE49-F238E27FC236}">
                  <a16:creationId xmlns:a16="http://schemas.microsoft.com/office/drawing/2014/main" id="{2C90D22B-E373-D838-414C-B77DEABE4769}"/>
                </a:ext>
              </a:extLst>
            </p:cNvPr>
            <p:cNvSpPr/>
            <p:nvPr/>
          </p:nvSpPr>
          <p:spPr>
            <a:xfrm>
              <a:off x="9388510" y="3691595"/>
              <a:ext cx="45359" cy="46894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9" name="Oval 75">
              <a:extLst>
                <a:ext uri="{FF2B5EF4-FFF2-40B4-BE49-F238E27FC236}">
                  <a16:creationId xmlns:a16="http://schemas.microsoft.com/office/drawing/2014/main" id="{9DC933BE-A4AB-D832-8BED-7A50AA7FF70D}"/>
                </a:ext>
              </a:extLst>
            </p:cNvPr>
            <p:cNvSpPr/>
            <p:nvPr/>
          </p:nvSpPr>
          <p:spPr>
            <a:xfrm>
              <a:off x="9700700" y="3594330"/>
              <a:ext cx="46390" cy="44762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0" name="Oval 76">
              <a:extLst>
                <a:ext uri="{FF2B5EF4-FFF2-40B4-BE49-F238E27FC236}">
                  <a16:creationId xmlns:a16="http://schemas.microsoft.com/office/drawing/2014/main" id="{107D3156-3243-7816-C51C-B81C88259393}"/>
                </a:ext>
              </a:extLst>
            </p:cNvPr>
            <p:cNvSpPr/>
            <p:nvPr/>
          </p:nvSpPr>
          <p:spPr>
            <a:xfrm>
              <a:off x="9395972" y="3842403"/>
              <a:ext cx="45359" cy="46894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15370" name="TextBox 140">
            <a:extLst>
              <a:ext uri="{FF2B5EF4-FFF2-40B4-BE49-F238E27FC236}">
                <a16:creationId xmlns:a16="http://schemas.microsoft.com/office/drawing/2014/main" id="{2B95E3E6-135F-D5A6-A598-3924B5F14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463" y="8898733"/>
            <a:ext cx="138037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ea typeface="굴림" panose="020B0600000101010101" pitchFamily="34" charset="-127"/>
              </a:rPr>
              <a:t>Rotation</a:t>
            </a:r>
          </a:p>
        </p:txBody>
      </p:sp>
      <p:sp>
        <p:nvSpPr>
          <p:cNvPr id="15371" name="TextBox 141">
            <a:extLst>
              <a:ext uri="{FF2B5EF4-FFF2-40B4-BE49-F238E27FC236}">
                <a16:creationId xmlns:a16="http://schemas.microsoft.com/office/drawing/2014/main" id="{8B8CB98F-6163-89AE-080E-D6CCE3470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9063" y="8941595"/>
            <a:ext cx="160973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ea typeface="굴림" panose="020B0600000101010101" pitchFamily="34" charset="-127"/>
              </a:rPr>
              <a:t>Expansion</a:t>
            </a:r>
          </a:p>
        </p:txBody>
      </p:sp>
      <p:sp>
        <p:nvSpPr>
          <p:cNvPr id="15372" name="TextBox 142">
            <a:extLst>
              <a:ext uri="{FF2B5EF4-FFF2-40B4-BE49-F238E27FC236}">
                <a16:creationId xmlns:a16="http://schemas.microsoft.com/office/drawing/2014/main" id="{866302D5-EF07-ED9E-C6A4-E56E81ACE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375" y="8898733"/>
            <a:ext cx="196656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ea typeface="굴림" panose="020B0600000101010101" pitchFamily="34" charset="-127"/>
              </a:rPr>
              <a:t>Deformation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3389F-9FD4-35F5-6732-4949A85A24DA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5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37833D7-FF44-E23D-8464-97E8BC09C7AB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547688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fundamentals – Fluid </a:t>
            </a:r>
          </a:p>
        </p:txBody>
      </p:sp>
      <p:sp>
        <p:nvSpPr>
          <p:cNvPr id="16387" name="직사각형 5">
            <a:extLst>
              <a:ext uri="{FF2B5EF4-FFF2-40B4-BE49-F238E27FC236}">
                <a16:creationId xmlns:a16="http://schemas.microsoft.com/office/drawing/2014/main" id="{DCD12AF9-99D4-40FF-B460-943922317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695" y="2121695"/>
            <a:ext cx="155686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substance whose molecular structure offers no resistance to external forces - </a:t>
            </a:r>
            <a:r>
              <a:rPr lang="en-US" altLang="ko-KR" sz="3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Ferziger</a:t>
            </a:r>
            <a:r>
              <a:rPr lang="en-US" altLang="ko-KR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Peric</a:t>
            </a:r>
          </a:p>
        </p:txBody>
      </p:sp>
      <p:grpSp>
        <p:nvGrpSpPr>
          <p:cNvPr id="16388" name="Group 2">
            <a:extLst>
              <a:ext uri="{FF2B5EF4-FFF2-40B4-BE49-F238E27FC236}">
                <a16:creationId xmlns:a16="http://schemas.microsoft.com/office/drawing/2014/main" id="{273CD4BC-567A-6357-E832-E7CB54F3BE4E}"/>
              </a:ext>
            </a:extLst>
          </p:cNvPr>
          <p:cNvGrpSpPr>
            <a:grpSpLocks/>
          </p:cNvGrpSpPr>
          <p:nvPr/>
        </p:nvGrpSpPr>
        <p:grpSpPr bwMode="auto">
          <a:xfrm>
            <a:off x="1685925" y="4053809"/>
            <a:ext cx="7105650" cy="3067050"/>
            <a:chOff x="4754880" y="2430612"/>
            <a:chExt cx="4736415" cy="2044609"/>
          </a:xfrm>
        </p:grpSpPr>
        <p:sp>
          <p:nvSpPr>
            <p:cNvPr id="67" name="Oval 15">
              <a:extLst>
                <a:ext uri="{FF2B5EF4-FFF2-40B4-BE49-F238E27FC236}">
                  <a16:creationId xmlns:a16="http://schemas.microsoft.com/office/drawing/2014/main" id="{A1B48422-DF9F-1B18-E707-1FE086A42427}"/>
                </a:ext>
              </a:extLst>
            </p:cNvPr>
            <p:cNvSpPr/>
            <p:nvPr/>
          </p:nvSpPr>
          <p:spPr>
            <a:xfrm>
              <a:off x="4754880" y="2727462"/>
              <a:ext cx="2865024" cy="1747759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8" name="Oval 16">
              <a:extLst>
                <a:ext uri="{FF2B5EF4-FFF2-40B4-BE49-F238E27FC236}">
                  <a16:creationId xmlns:a16="http://schemas.microsoft.com/office/drawing/2014/main" id="{0603BAC9-D285-A146-864D-9676068F73A7}"/>
                </a:ext>
              </a:extLst>
            </p:cNvPr>
            <p:cNvSpPr/>
            <p:nvPr/>
          </p:nvSpPr>
          <p:spPr>
            <a:xfrm>
              <a:off x="5221538" y="3175117"/>
              <a:ext cx="163489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9" name="Oval 17">
              <a:extLst>
                <a:ext uri="{FF2B5EF4-FFF2-40B4-BE49-F238E27FC236}">
                  <a16:creationId xmlns:a16="http://schemas.microsoft.com/office/drawing/2014/main" id="{83041E28-42C4-4653-CBAF-79B3AE3532AD}"/>
                </a:ext>
              </a:extLst>
            </p:cNvPr>
            <p:cNvSpPr/>
            <p:nvPr/>
          </p:nvSpPr>
          <p:spPr>
            <a:xfrm>
              <a:off x="5062810" y="3491015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0" name="Oval 18">
              <a:extLst>
                <a:ext uri="{FF2B5EF4-FFF2-40B4-BE49-F238E27FC236}">
                  <a16:creationId xmlns:a16="http://schemas.microsoft.com/office/drawing/2014/main" id="{017269CE-DE8E-04CF-1C71-EF10C1BE40C2}"/>
                </a:ext>
              </a:extLst>
            </p:cNvPr>
            <p:cNvSpPr/>
            <p:nvPr/>
          </p:nvSpPr>
          <p:spPr>
            <a:xfrm>
              <a:off x="5367566" y="3429106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1" name="Oval 19">
              <a:extLst>
                <a:ext uri="{FF2B5EF4-FFF2-40B4-BE49-F238E27FC236}">
                  <a16:creationId xmlns:a16="http://schemas.microsoft.com/office/drawing/2014/main" id="{AD75B151-397A-69E7-AFCD-6F710D146695}"/>
                </a:ext>
              </a:extLst>
            </p:cNvPr>
            <p:cNvSpPr/>
            <p:nvPr/>
          </p:nvSpPr>
          <p:spPr>
            <a:xfrm>
              <a:off x="5526293" y="2975101"/>
              <a:ext cx="165076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2" name="Oval 20">
              <a:extLst>
                <a:ext uri="{FF2B5EF4-FFF2-40B4-BE49-F238E27FC236}">
                  <a16:creationId xmlns:a16="http://schemas.microsoft.com/office/drawing/2014/main" id="{576EBA93-2F25-F15A-8D92-0504FBAD2099}"/>
                </a:ext>
              </a:extLst>
            </p:cNvPr>
            <p:cNvSpPr/>
            <p:nvPr/>
          </p:nvSpPr>
          <p:spPr>
            <a:xfrm>
              <a:off x="5540579" y="3252900"/>
              <a:ext cx="165076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67E76DBD-415F-4349-C479-7C7205D07C4C}"/>
                </a:ext>
              </a:extLst>
            </p:cNvPr>
            <p:cNvSpPr/>
            <p:nvPr/>
          </p:nvSpPr>
          <p:spPr>
            <a:xfrm>
              <a:off x="5248522" y="3775165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4" name="Oval 22">
              <a:extLst>
                <a:ext uri="{FF2B5EF4-FFF2-40B4-BE49-F238E27FC236}">
                  <a16:creationId xmlns:a16="http://schemas.microsoft.com/office/drawing/2014/main" id="{230CC280-8FEA-DCC8-03E9-36EA2BA6F551}"/>
                </a:ext>
              </a:extLst>
            </p:cNvPr>
            <p:cNvSpPr/>
            <p:nvPr/>
          </p:nvSpPr>
          <p:spPr>
            <a:xfrm>
              <a:off x="5459628" y="3676745"/>
              <a:ext cx="163489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5" name="Oval 23">
              <a:extLst>
                <a:ext uri="{FF2B5EF4-FFF2-40B4-BE49-F238E27FC236}">
                  <a16:creationId xmlns:a16="http://schemas.microsoft.com/office/drawing/2014/main" id="{8EAD0958-4876-9CCF-AAB5-3CF19847947D}"/>
                </a:ext>
              </a:extLst>
            </p:cNvPr>
            <p:cNvSpPr/>
            <p:nvPr/>
          </p:nvSpPr>
          <p:spPr>
            <a:xfrm>
              <a:off x="5608831" y="3943433"/>
              <a:ext cx="163489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6" name="Oval 24">
              <a:extLst>
                <a:ext uri="{FF2B5EF4-FFF2-40B4-BE49-F238E27FC236}">
                  <a16:creationId xmlns:a16="http://schemas.microsoft.com/office/drawing/2014/main" id="{D3728D89-4A7D-896C-668D-6ED9FA5B5F8B}"/>
                </a:ext>
              </a:extLst>
            </p:cNvPr>
            <p:cNvSpPr/>
            <p:nvPr/>
          </p:nvSpPr>
          <p:spPr>
            <a:xfrm>
              <a:off x="5691370" y="3583086"/>
              <a:ext cx="163489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7" name="Oval 25">
              <a:extLst>
                <a:ext uri="{FF2B5EF4-FFF2-40B4-BE49-F238E27FC236}">
                  <a16:creationId xmlns:a16="http://schemas.microsoft.com/office/drawing/2014/main" id="{8198934F-C76B-511C-368A-1A1E92BE6B59}"/>
                </a:ext>
              </a:extLst>
            </p:cNvPr>
            <p:cNvSpPr/>
            <p:nvPr/>
          </p:nvSpPr>
          <p:spPr>
            <a:xfrm>
              <a:off x="6013586" y="3025899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8" name="Oval 26">
              <a:extLst>
                <a:ext uri="{FF2B5EF4-FFF2-40B4-BE49-F238E27FC236}">
                  <a16:creationId xmlns:a16="http://schemas.microsoft.com/office/drawing/2014/main" id="{C96B793A-9C97-D460-2ECF-6A9468D801EF}"/>
                </a:ext>
              </a:extLst>
            </p:cNvPr>
            <p:cNvSpPr/>
            <p:nvPr/>
          </p:nvSpPr>
          <p:spPr>
            <a:xfrm>
              <a:off x="5854859" y="3341796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79" name="Oval 27">
              <a:extLst>
                <a:ext uri="{FF2B5EF4-FFF2-40B4-BE49-F238E27FC236}">
                  <a16:creationId xmlns:a16="http://schemas.microsoft.com/office/drawing/2014/main" id="{12899BFB-9566-A43D-A3DA-134C60DAA030}"/>
                </a:ext>
              </a:extLst>
            </p:cNvPr>
            <p:cNvSpPr/>
            <p:nvPr/>
          </p:nvSpPr>
          <p:spPr>
            <a:xfrm>
              <a:off x="6159615" y="3279887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80" name="Oval 28">
              <a:extLst>
                <a:ext uri="{FF2B5EF4-FFF2-40B4-BE49-F238E27FC236}">
                  <a16:creationId xmlns:a16="http://schemas.microsoft.com/office/drawing/2014/main" id="{DA3434CD-0404-6B35-CDE3-B99BB0608AF1}"/>
                </a:ext>
              </a:extLst>
            </p:cNvPr>
            <p:cNvSpPr/>
            <p:nvPr/>
          </p:nvSpPr>
          <p:spPr>
            <a:xfrm>
              <a:off x="6318342" y="2825882"/>
              <a:ext cx="165076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81" name="Oval 29">
              <a:extLst>
                <a:ext uri="{FF2B5EF4-FFF2-40B4-BE49-F238E27FC236}">
                  <a16:creationId xmlns:a16="http://schemas.microsoft.com/office/drawing/2014/main" id="{C1462D7F-C9B2-F204-5C92-67F779A93C9C}"/>
                </a:ext>
              </a:extLst>
            </p:cNvPr>
            <p:cNvSpPr/>
            <p:nvPr/>
          </p:nvSpPr>
          <p:spPr>
            <a:xfrm>
              <a:off x="6334215" y="3103682"/>
              <a:ext cx="163488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82" name="Oval 30">
              <a:extLst>
                <a:ext uri="{FF2B5EF4-FFF2-40B4-BE49-F238E27FC236}">
                  <a16:creationId xmlns:a16="http://schemas.microsoft.com/office/drawing/2014/main" id="{816B3050-4894-CE66-EFBF-6A977D1C32BC}"/>
                </a:ext>
              </a:extLst>
            </p:cNvPr>
            <p:cNvSpPr/>
            <p:nvPr/>
          </p:nvSpPr>
          <p:spPr>
            <a:xfrm>
              <a:off x="6040569" y="3625947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83" name="Oval 31">
              <a:extLst>
                <a:ext uri="{FF2B5EF4-FFF2-40B4-BE49-F238E27FC236}">
                  <a16:creationId xmlns:a16="http://schemas.microsoft.com/office/drawing/2014/main" id="{64F71CD7-D11B-3F17-527A-9D4E07C134C4}"/>
                </a:ext>
              </a:extLst>
            </p:cNvPr>
            <p:cNvSpPr/>
            <p:nvPr/>
          </p:nvSpPr>
          <p:spPr>
            <a:xfrm>
              <a:off x="6334215" y="3702143"/>
              <a:ext cx="163488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84" name="Oval 32">
              <a:extLst>
                <a:ext uri="{FF2B5EF4-FFF2-40B4-BE49-F238E27FC236}">
                  <a16:creationId xmlns:a16="http://schemas.microsoft.com/office/drawing/2014/main" id="{DC07C073-4F4A-F0B7-6D27-2613F73B50E7}"/>
                </a:ext>
              </a:extLst>
            </p:cNvPr>
            <p:cNvSpPr/>
            <p:nvPr/>
          </p:nvSpPr>
          <p:spPr>
            <a:xfrm>
              <a:off x="5907238" y="3908509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85" name="Oval 33">
              <a:extLst>
                <a:ext uri="{FF2B5EF4-FFF2-40B4-BE49-F238E27FC236}">
                  <a16:creationId xmlns:a16="http://schemas.microsoft.com/office/drawing/2014/main" id="{80AAFF1F-F404-31F6-3F06-4D3D9CCFAAAC}"/>
                </a:ext>
              </a:extLst>
            </p:cNvPr>
            <p:cNvSpPr/>
            <p:nvPr/>
          </p:nvSpPr>
          <p:spPr>
            <a:xfrm>
              <a:off x="6483418" y="3433867"/>
              <a:ext cx="163488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86" name="Oval 43">
              <a:extLst>
                <a:ext uri="{FF2B5EF4-FFF2-40B4-BE49-F238E27FC236}">
                  <a16:creationId xmlns:a16="http://schemas.microsoft.com/office/drawing/2014/main" id="{9F24D223-74C3-B506-FEF6-287EC34C9A68}"/>
                </a:ext>
              </a:extLst>
            </p:cNvPr>
            <p:cNvSpPr/>
            <p:nvPr/>
          </p:nvSpPr>
          <p:spPr>
            <a:xfrm>
              <a:off x="7065946" y="3327510"/>
              <a:ext cx="163489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87" name="Oval 44">
              <a:extLst>
                <a:ext uri="{FF2B5EF4-FFF2-40B4-BE49-F238E27FC236}">
                  <a16:creationId xmlns:a16="http://schemas.microsoft.com/office/drawing/2014/main" id="{132F7838-0D4A-480E-1DFA-C34415E945D5}"/>
                </a:ext>
              </a:extLst>
            </p:cNvPr>
            <p:cNvSpPr/>
            <p:nvPr/>
          </p:nvSpPr>
          <p:spPr>
            <a:xfrm>
              <a:off x="6797698" y="3568799"/>
              <a:ext cx="163488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88" name="Oval 45">
              <a:extLst>
                <a:ext uri="{FF2B5EF4-FFF2-40B4-BE49-F238E27FC236}">
                  <a16:creationId xmlns:a16="http://schemas.microsoft.com/office/drawing/2014/main" id="{79625D15-F6E2-5E32-6B3F-2E019906EFE8}"/>
                </a:ext>
              </a:extLst>
            </p:cNvPr>
            <p:cNvSpPr/>
            <p:nvPr/>
          </p:nvSpPr>
          <p:spPr>
            <a:xfrm>
              <a:off x="7089755" y="3554512"/>
              <a:ext cx="165076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89" name="Oval 46">
              <a:extLst>
                <a:ext uri="{FF2B5EF4-FFF2-40B4-BE49-F238E27FC236}">
                  <a16:creationId xmlns:a16="http://schemas.microsoft.com/office/drawing/2014/main" id="{9DAF081E-208E-A198-94C0-6E7F2B863CF4}"/>
                </a:ext>
              </a:extLst>
            </p:cNvPr>
            <p:cNvSpPr/>
            <p:nvPr/>
          </p:nvSpPr>
          <p:spPr>
            <a:xfrm>
              <a:off x="7053248" y="3887872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90" name="Oval 47">
              <a:extLst>
                <a:ext uri="{FF2B5EF4-FFF2-40B4-BE49-F238E27FC236}">
                  <a16:creationId xmlns:a16="http://schemas.microsoft.com/office/drawing/2014/main" id="{8F531894-B5F8-EB6E-3CAB-2C0027853040}"/>
                </a:ext>
              </a:extLst>
            </p:cNvPr>
            <p:cNvSpPr/>
            <p:nvPr/>
          </p:nvSpPr>
          <p:spPr>
            <a:xfrm>
              <a:off x="7384988" y="3405294"/>
              <a:ext cx="165076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91" name="Oval 48">
              <a:extLst>
                <a:ext uri="{FF2B5EF4-FFF2-40B4-BE49-F238E27FC236}">
                  <a16:creationId xmlns:a16="http://schemas.microsoft.com/office/drawing/2014/main" id="{CA709ED0-0D87-12CB-E2F8-47E6AF3F8F93}"/>
                </a:ext>
              </a:extLst>
            </p:cNvPr>
            <p:cNvSpPr/>
            <p:nvPr/>
          </p:nvSpPr>
          <p:spPr>
            <a:xfrm>
              <a:off x="6708810" y="3956132"/>
              <a:ext cx="165076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92" name="Oval 49">
              <a:extLst>
                <a:ext uri="{FF2B5EF4-FFF2-40B4-BE49-F238E27FC236}">
                  <a16:creationId xmlns:a16="http://schemas.microsoft.com/office/drawing/2014/main" id="{93F55192-7A39-79AA-A343-20B2717063FE}"/>
                </a:ext>
              </a:extLst>
            </p:cNvPr>
            <p:cNvSpPr/>
            <p:nvPr/>
          </p:nvSpPr>
          <p:spPr>
            <a:xfrm>
              <a:off x="7254831" y="3754528"/>
              <a:ext cx="163488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93" name="Oval 50">
              <a:extLst>
                <a:ext uri="{FF2B5EF4-FFF2-40B4-BE49-F238E27FC236}">
                  <a16:creationId xmlns:a16="http://schemas.microsoft.com/office/drawing/2014/main" id="{EF061A03-16AC-4290-958D-04CAA4780611}"/>
                </a:ext>
              </a:extLst>
            </p:cNvPr>
            <p:cNvSpPr/>
            <p:nvPr/>
          </p:nvSpPr>
          <p:spPr>
            <a:xfrm>
              <a:off x="6350087" y="4100588"/>
              <a:ext cx="165076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94" name="Oval 51">
              <a:extLst>
                <a:ext uri="{FF2B5EF4-FFF2-40B4-BE49-F238E27FC236}">
                  <a16:creationId xmlns:a16="http://schemas.microsoft.com/office/drawing/2014/main" id="{E609BCD2-DE5F-E837-2EC3-65D53FDBB499}"/>
                </a:ext>
              </a:extLst>
            </p:cNvPr>
            <p:cNvSpPr/>
            <p:nvPr/>
          </p:nvSpPr>
          <p:spPr>
            <a:xfrm>
              <a:off x="6754841" y="3089396"/>
              <a:ext cx="163489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95" name="Straight Arrow Connector 53">
              <a:extLst>
                <a:ext uri="{FF2B5EF4-FFF2-40B4-BE49-F238E27FC236}">
                  <a16:creationId xmlns:a16="http://schemas.microsoft.com/office/drawing/2014/main" id="{4F516C8D-7B8B-78A3-17CA-0EA8E85B6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989" y="2983037"/>
              <a:ext cx="1271404" cy="644496"/>
            </a:xfrm>
            <a:prstGeom prst="straightConnector1">
              <a:avLst/>
            </a:prstGeom>
            <a:ln w="28575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55">
              <a:extLst>
                <a:ext uri="{FF2B5EF4-FFF2-40B4-BE49-F238E27FC236}">
                  <a16:creationId xmlns:a16="http://schemas.microsoft.com/office/drawing/2014/main" id="{C2215601-2968-E11C-F692-32076F9E32D5}"/>
                </a:ext>
              </a:extLst>
            </p:cNvPr>
            <p:cNvSpPr/>
            <p:nvPr/>
          </p:nvSpPr>
          <p:spPr>
            <a:xfrm>
              <a:off x="8659565" y="2430612"/>
              <a:ext cx="831730" cy="79054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97" name="Straight Arrow Connector 56">
              <a:extLst>
                <a:ext uri="{FF2B5EF4-FFF2-40B4-BE49-F238E27FC236}">
                  <a16:creationId xmlns:a16="http://schemas.microsoft.com/office/drawing/2014/main" id="{C73E3E09-1C57-DDD2-0DEC-67FC0878414B}"/>
                </a:ext>
              </a:extLst>
            </p:cNvPr>
            <p:cNvCxnSpPr>
              <a:cxnSpLocks/>
              <a:endCxn id="96" idx="6"/>
            </p:cNvCxnSpPr>
            <p:nvPr/>
          </p:nvCxnSpPr>
          <p:spPr>
            <a:xfrm flipV="1">
              <a:off x="9075430" y="2825882"/>
              <a:ext cx="415865" cy="12699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C2B312C-2DFB-8038-69FE-17D1C912E905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093442" y="2528773"/>
              <a:ext cx="352276" cy="369332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cxnSp>
          <p:nvCxnSpPr>
            <p:cNvPr id="99" name="Straight Arrow Connector 61">
              <a:extLst>
                <a:ext uri="{FF2B5EF4-FFF2-40B4-BE49-F238E27FC236}">
                  <a16:creationId xmlns:a16="http://schemas.microsoft.com/office/drawing/2014/main" id="{AC58AE03-CEAC-1B36-FD52-2FF2740115D5}"/>
                </a:ext>
              </a:extLst>
            </p:cNvPr>
            <p:cNvCxnSpPr>
              <a:cxnSpLocks/>
            </p:cNvCxnSpPr>
            <p:nvPr/>
          </p:nvCxnSpPr>
          <p:spPr>
            <a:xfrm>
              <a:off x="7262767" y="3632297"/>
              <a:ext cx="1347593" cy="385745"/>
            </a:xfrm>
            <a:prstGeom prst="straightConnector1">
              <a:avLst/>
            </a:prstGeom>
            <a:ln w="28575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65">
              <a:extLst>
                <a:ext uri="{FF2B5EF4-FFF2-40B4-BE49-F238E27FC236}">
                  <a16:creationId xmlns:a16="http://schemas.microsoft.com/office/drawing/2014/main" id="{444856D3-FDE7-ED96-098B-3D8211DC229D}"/>
                </a:ext>
              </a:extLst>
            </p:cNvPr>
            <p:cNvSpPr/>
            <p:nvPr/>
          </p:nvSpPr>
          <p:spPr>
            <a:xfrm>
              <a:off x="8656391" y="3625947"/>
              <a:ext cx="831730" cy="79054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01" name="Oval 66">
              <a:extLst>
                <a:ext uri="{FF2B5EF4-FFF2-40B4-BE49-F238E27FC236}">
                  <a16:creationId xmlns:a16="http://schemas.microsoft.com/office/drawing/2014/main" id="{1E3B5EB6-0D14-F9F2-FBBA-AF13B278F08A}"/>
                </a:ext>
              </a:extLst>
            </p:cNvPr>
            <p:cNvSpPr/>
            <p:nvPr/>
          </p:nvSpPr>
          <p:spPr>
            <a:xfrm>
              <a:off x="8934164" y="3832313"/>
              <a:ext cx="46030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02" name="Oval 67">
              <a:extLst>
                <a:ext uri="{FF2B5EF4-FFF2-40B4-BE49-F238E27FC236}">
                  <a16:creationId xmlns:a16="http://schemas.microsoft.com/office/drawing/2014/main" id="{A44EA16A-DF2D-C55E-5811-3893460CF289}"/>
                </a:ext>
              </a:extLst>
            </p:cNvPr>
            <p:cNvSpPr/>
            <p:nvPr/>
          </p:nvSpPr>
          <p:spPr>
            <a:xfrm>
              <a:off x="9086542" y="3984706"/>
              <a:ext cx="46030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03" name="Oval 68">
              <a:extLst>
                <a:ext uri="{FF2B5EF4-FFF2-40B4-BE49-F238E27FC236}">
                  <a16:creationId xmlns:a16="http://schemas.microsoft.com/office/drawing/2014/main" id="{F7155C0D-A39D-EF41-E6D8-D2CE29508D28}"/>
                </a:ext>
              </a:extLst>
            </p:cNvPr>
            <p:cNvSpPr/>
            <p:nvPr/>
          </p:nvSpPr>
          <p:spPr>
            <a:xfrm>
              <a:off x="9238919" y="4137099"/>
              <a:ext cx="46030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04" name="Oval 69">
              <a:extLst>
                <a:ext uri="{FF2B5EF4-FFF2-40B4-BE49-F238E27FC236}">
                  <a16:creationId xmlns:a16="http://schemas.microsoft.com/office/drawing/2014/main" id="{5AD3417D-3BB8-7C83-8A1F-434C0017D355}"/>
                </a:ext>
              </a:extLst>
            </p:cNvPr>
            <p:cNvSpPr/>
            <p:nvPr/>
          </p:nvSpPr>
          <p:spPr>
            <a:xfrm>
              <a:off x="8888132" y="4152973"/>
              <a:ext cx="46031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05" name="Oval 70">
              <a:extLst>
                <a:ext uri="{FF2B5EF4-FFF2-40B4-BE49-F238E27FC236}">
                  <a16:creationId xmlns:a16="http://schemas.microsoft.com/office/drawing/2014/main" id="{480C5B95-55A4-31BB-DDE1-10E18C4E7E7B}"/>
                </a:ext>
              </a:extLst>
            </p:cNvPr>
            <p:cNvSpPr/>
            <p:nvPr/>
          </p:nvSpPr>
          <p:spPr>
            <a:xfrm>
              <a:off x="8910354" y="4010105"/>
              <a:ext cx="46031" cy="44448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06" name="Oval 71">
              <a:extLst>
                <a:ext uri="{FF2B5EF4-FFF2-40B4-BE49-F238E27FC236}">
                  <a16:creationId xmlns:a16="http://schemas.microsoft.com/office/drawing/2014/main" id="{8918686F-225E-5976-DF22-C4F751191705}"/>
                </a:ext>
              </a:extLst>
            </p:cNvPr>
            <p:cNvSpPr/>
            <p:nvPr/>
          </p:nvSpPr>
          <p:spPr>
            <a:xfrm>
              <a:off x="9132572" y="3816438"/>
              <a:ext cx="44444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07" name="Oval 72">
              <a:extLst>
                <a:ext uri="{FF2B5EF4-FFF2-40B4-BE49-F238E27FC236}">
                  <a16:creationId xmlns:a16="http://schemas.microsoft.com/office/drawing/2014/main" id="{70FDFD2D-22CD-8554-D43D-5195882BECE2}"/>
                </a:ext>
              </a:extLst>
            </p:cNvPr>
            <p:cNvSpPr/>
            <p:nvPr/>
          </p:nvSpPr>
          <p:spPr>
            <a:xfrm>
              <a:off x="9034161" y="4116462"/>
              <a:ext cx="46031" cy="46036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08" name="Oval 73">
              <a:extLst>
                <a:ext uri="{FF2B5EF4-FFF2-40B4-BE49-F238E27FC236}">
                  <a16:creationId xmlns:a16="http://schemas.microsoft.com/office/drawing/2014/main" id="{533FA46E-1EA4-89B6-2309-A6A1B6A9C98F}"/>
                </a:ext>
              </a:extLst>
            </p:cNvPr>
            <p:cNvSpPr/>
            <p:nvPr/>
          </p:nvSpPr>
          <p:spPr>
            <a:xfrm>
              <a:off x="9345266" y="4006930"/>
              <a:ext cx="46031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09" name="Oval 74">
              <a:extLst>
                <a:ext uri="{FF2B5EF4-FFF2-40B4-BE49-F238E27FC236}">
                  <a16:creationId xmlns:a16="http://schemas.microsoft.com/office/drawing/2014/main" id="{FC74D527-FD42-2727-5636-AB12CDC2A941}"/>
                </a:ext>
              </a:extLst>
            </p:cNvPr>
            <p:cNvSpPr/>
            <p:nvPr/>
          </p:nvSpPr>
          <p:spPr>
            <a:xfrm>
              <a:off x="9040510" y="4257744"/>
              <a:ext cx="46031" cy="44448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A14DFBE8-4145-76BB-D0F3-1DC901A23CC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59006" y="7611586"/>
            <a:ext cx="6172200" cy="142875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grpSp>
        <p:nvGrpSpPr>
          <p:cNvPr id="16390" name="Group 13">
            <a:extLst>
              <a:ext uri="{FF2B5EF4-FFF2-40B4-BE49-F238E27FC236}">
                <a16:creationId xmlns:a16="http://schemas.microsoft.com/office/drawing/2014/main" id="{FF9B0014-2E49-628D-0FEA-89A638BFD106}"/>
              </a:ext>
            </a:extLst>
          </p:cNvPr>
          <p:cNvGrpSpPr>
            <a:grpSpLocks/>
          </p:cNvGrpSpPr>
          <p:nvPr/>
        </p:nvGrpSpPr>
        <p:grpSpPr bwMode="auto">
          <a:xfrm>
            <a:off x="11137107" y="3088482"/>
            <a:ext cx="5436393" cy="4695825"/>
            <a:chOff x="7196328" y="1088136"/>
            <a:chExt cx="3624072" cy="3130820"/>
          </a:xfrm>
        </p:grpSpPr>
        <p:cxnSp>
          <p:nvCxnSpPr>
            <p:cNvPr id="112" name="Straight Arrow Connector 5">
              <a:extLst>
                <a:ext uri="{FF2B5EF4-FFF2-40B4-BE49-F238E27FC236}">
                  <a16:creationId xmlns:a16="http://schemas.microsoft.com/office/drawing/2014/main" id="{3C1CAD0D-E7A3-B8AB-A8AB-70D96373C75E}"/>
                </a:ext>
              </a:extLst>
            </p:cNvPr>
            <p:cNvCxnSpPr/>
            <p:nvPr/>
          </p:nvCxnSpPr>
          <p:spPr>
            <a:xfrm flipV="1">
              <a:off x="7626517" y="1088136"/>
              <a:ext cx="0" cy="27609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6">
              <a:extLst>
                <a:ext uri="{FF2B5EF4-FFF2-40B4-BE49-F238E27FC236}">
                  <a16:creationId xmlns:a16="http://schemas.microsoft.com/office/drawing/2014/main" id="{93B11CFD-6A71-3F81-9468-D570D0862330}"/>
                </a:ext>
              </a:extLst>
            </p:cNvPr>
            <p:cNvCxnSpPr>
              <a:cxnSpLocks/>
            </p:cNvCxnSpPr>
            <p:nvPr/>
          </p:nvCxnSpPr>
          <p:spPr>
            <a:xfrm>
              <a:off x="7626517" y="3849036"/>
              <a:ext cx="319388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406F13-C0C3-9164-2BDC-E69FC56DD92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196328" y="1525356"/>
              <a:ext cx="500393" cy="394210"/>
            </a:xfrm>
            <a:prstGeom prst="rect">
              <a:avLst/>
            </a:prstGeom>
            <a:blipFill>
              <a:blip r:embed="rId4"/>
              <a:stretch>
                <a:fillRect b="-3077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328062D-F39D-1FA2-C7AE-7233037A1BF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858490" y="3849624"/>
              <a:ext cx="352276" cy="36933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sp>
          <p:nvSpPr>
            <p:cNvPr id="116" name="Freeform: Shape 10">
              <a:extLst>
                <a:ext uri="{FF2B5EF4-FFF2-40B4-BE49-F238E27FC236}">
                  <a16:creationId xmlns:a16="http://schemas.microsoft.com/office/drawing/2014/main" id="{F0EE91E4-8D68-A603-6E24-1B84D82C45AE}"/>
                </a:ext>
              </a:extLst>
            </p:cNvPr>
            <p:cNvSpPr/>
            <p:nvPr/>
          </p:nvSpPr>
          <p:spPr>
            <a:xfrm>
              <a:off x="7769385" y="2367771"/>
              <a:ext cx="2431923" cy="658869"/>
            </a:xfrm>
            <a:custGeom>
              <a:avLst/>
              <a:gdLst>
                <a:gd name="connsiteX0" fmla="*/ 0 w 2432304"/>
                <a:gd name="connsiteY0" fmla="*/ 512064 h 658379"/>
                <a:gd name="connsiteX1" fmla="*/ 73152 w 2432304"/>
                <a:gd name="connsiteY1" fmla="*/ 356616 h 658379"/>
                <a:gd name="connsiteX2" fmla="*/ 182880 w 2432304"/>
                <a:gd name="connsiteY2" fmla="*/ 310896 h 658379"/>
                <a:gd name="connsiteX3" fmla="*/ 283464 w 2432304"/>
                <a:gd name="connsiteY3" fmla="*/ 228600 h 658379"/>
                <a:gd name="connsiteX4" fmla="*/ 338328 w 2432304"/>
                <a:gd name="connsiteY4" fmla="*/ 438912 h 658379"/>
                <a:gd name="connsiteX5" fmla="*/ 420624 w 2432304"/>
                <a:gd name="connsiteY5" fmla="*/ 658368 h 658379"/>
                <a:gd name="connsiteX6" fmla="*/ 512064 w 2432304"/>
                <a:gd name="connsiteY6" fmla="*/ 429768 h 658379"/>
                <a:gd name="connsiteX7" fmla="*/ 566928 w 2432304"/>
                <a:gd name="connsiteY7" fmla="*/ 256032 h 658379"/>
                <a:gd name="connsiteX8" fmla="*/ 667512 w 2432304"/>
                <a:gd name="connsiteY8" fmla="*/ 73152 h 658379"/>
                <a:gd name="connsiteX9" fmla="*/ 749808 w 2432304"/>
                <a:gd name="connsiteY9" fmla="*/ 201168 h 658379"/>
                <a:gd name="connsiteX10" fmla="*/ 859536 w 2432304"/>
                <a:gd name="connsiteY10" fmla="*/ 201168 h 658379"/>
                <a:gd name="connsiteX11" fmla="*/ 923544 w 2432304"/>
                <a:gd name="connsiteY11" fmla="*/ 155448 h 658379"/>
                <a:gd name="connsiteX12" fmla="*/ 1078992 w 2432304"/>
                <a:gd name="connsiteY12" fmla="*/ 137160 h 658379"/>
                <a:gd name="connsiteX13" fmla="*/ 1179576 w 2432304"/>
                <a:gd name="connsiteY13" fmla="*/ 155448 h 658379"/>
                <a:gd name="connsiteX14" fmla="*/ 1335024 w 2432304"/>
                <a:gd name="connsiteY14" fmla="*/ 155448 h 658379"/>
                <a:gd name="connsiteX15" fmla="*/ 1472184 w 2432304"/>
                <a:gd name="connsiteY15" fmla="*/ 164592 h 658379"/>
                <a:gd name="connsiteX16" fmla="*/ 1600200 w 2432304"/>
                <a:gd name="connsiteY16" fmla="*/ 155448 h 658379"/>
                <a:gd name="connsiteX17" fmla="*/ 1792224 w 2432304"/>
                <a:gd name="connsiteY17" fmla="*/ 164592 h 658379"/>
                <a:gd name="connsiteX18" fmla="*/ 2011680 w 2432304"/>
                <a:gd name="connsiteY18" fmla="*/ 155448 h 658379"/>
                <a:gd name="connsiteX19" fmla="*/ 2304288 w 2432304"/>
                <a:gd name="connsiteY19" fmla="*/ 64008 h 658379"/>
                <a:gd name="connsiteX20" fmla="*/ 2432304 w 2432304"/>
                <a:gd name="connsiteY20" fmla="*/ 0 h 65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2304" h="658379">
                  <a:moveTo>
                    <a:pt x="0" y="512064"/>
                  </a:moveTo>
                  <a:cubicBezTo>
                    <a:pt x="21336" y="451104"/>
                    <a:pt x="42672" y="390144"/>
                    <a:pt x="73152" y="356616"/>
                  </a:cubicBezTo>
                  <a:cubicBezTo>
                    <a:pt x="103632" y="323088"/>
                    <a:pt x="147828" y="332232"/>
                    <a:pt x="182880" y="310896"/>
                  </a:cubicBezTo>
                  <a:cubicBezTo>
                    <a:pt x="217932" y="289560"/>
                    <a:pt x="257556" y="207264"/>
                    <a:pt x="283464" y="228600"/>
                  </a:cubicBezTo>
                  <a:cubicBezTo>
                    <a:pt x="309372" y="249936"/>
                    <a:pt x="315468" y="367284"/>
                    <a:pt x="338328" y="438912"/>
                  </a:cubicBezTo>
                  <a:cubicBezTo>
                    <a:pt x="361188" y="510540"/>
                    <a:pt x="391668" y="659892"/>
                    <a:pt x="420624" y="658368"/>
                  </a:cubicBezTo>
                  <a:cubicBezTo>
                    <a:pt x="449580" y="656844"/>
                    <a:pt x="487680" y="496824"/>
                    <a:pt x="512064" y="429768"/>
                  </a:cubicBezTo>
                  <a:cubicBezTo>
                    <a:pt x="536448" y="362712"/>
                    <a:pt x="541020" y="315468"/>
                    <a:pt x="566928" y="256032"/>
                  </a:cubicBezTo>
                  <a:cubicBezTo>
                    <a:pt x="592836" y="196596"/>
                    <a:pt x="637032" y="82296"/>
                    <a:pt x="667512" y="73152"/>
                  </a:cubicBezTo>
                  <a:cubicBezTo>
                    <a:pt x="697992" y="64008"/>
                    <a:pt x="717804" y="179832"/>
                    <a:pt x="749808" y="201168"/>
                  </a:cubicBezTo>
                  <a:cubicBezTo>
                    <a:pt x="781812" y="222504"/>
                    <a:pt x="830580" y="208788"/>
                    <a:pt x="859536" y="201168"/>
                  </a:cubicBezTo>
                  <a:cubicBezTo>
                    <a:pt x="888492" y="193548"/>
                    <a:pt x="886968" y="166116"/>
                    <a:pt x="923544" y="155448"/>
                  </a:cubicBezTo>
                  <a:cubicBezTo>
                    <a:pt x="960120" y="144780"/>
                    <a:pt x="1036320" y="137160"/>
                    <a:pt x="1078992" y="137160"/>
                  </a:cubicBezTo>
                  <a:cubicBezTo>
                    <a:pt x="1121664" y="137160"/>
                    <a:pt x="1136904" y="152400"/>
                    <a:pt x="1179576" y="155448"/>
                  </a:cubicBezTo>
                  <a:cubicBezTo>
                    <a:pt x="1222248" y="158496"/>
                    <a:pt x="1286256" y="153924"/>
                    <a:pt x="1335024" y="155448"/>
                  </a:cubicBezTo>
                  <a:cubicBezTo>
                    <a:pt x="1383792" y="156972"/>
                    <a:pt x="1427988" y="164592"/>
                    <a:pt x="1472184" y="164592"/>
                  </a:cubicBezTo>
                  <a:cubicBezTo>
                    <a:pt x="1516380" y="164592"/>
                    <a:pt x="1546860" y="155448"/>
                    <a:pt x="1600200" y="155448"/>
                  </a:cubicBezTo>
                  <a:cubicBezTo>
                    <a:pt x="1653540" y="155448"/>
                    <a:pt x="1723644" y="164592"/>
                    <a:pt x="1792224" y="164592"/>
                  </a:cubicBezTo>
                  <a:cubicBezTo>
                    <a:pt x="1860804" y="164592"/>
                    <a:pt x="1926336" y="172212"/>
                    <a:pt x="2011680" y="155448"/>
                  </a:cubicBezTo>
                  <a:cubicBezTo>
                    <a:pt x="2097024" y="138684"/>
                    <a:pt x="2234184" y="89916"/>
                    <a:pt x="2304288" y="64008"/>
                  </a:cubicBezTo>
                  <a:cubicBezTo>
                    <a:pt x="2374392" y="38100"/>
                    <a:pt x="2417064" y="10668"/>
                    <a:pt x="2432304" y="0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700"/>
            </a:p>
          </p:txBody>
        </p:sp>
        <p:cxnSp>
          <p:nvCxnSpPr>
            <p:cNvPr id="117" name="Straight Connector 12">
              <a:extLst>
                <a:ext uri="{FF2B5EF4-FFF2-40B4-BE49-F238E27FC236}">
                  <a16:creationId xmlns:a16="http://schemas.microsoft.com/office/drawing/2014/main" id="{02597516-FBF5-0DE6-F1E0-735F54A0B365}"/>
                </a:ext>
              </a:extLst>
            </p:cNvPr>
            <p:cNvCxnSpPr/>
            <p:nvPr/>
          </p:nvCxnSpPr>
          <p:spPr>
            <a:xfrm flipV="1">
              <a:off x="7726525" y="2512246"/>
              <a:ext cx="2895448" cy="6351"/>
            </a:xfrm>
            <a:prstGeom prst="line">
              <a:avLst/>
            </a:prstGeom>
            <a:ln>
              <a:solidFill>
                <a:srgbClr val="00206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4">
              <a:extLst>
                <a:ext uri="{FF2B5EF4-FFF2-40B4-BE49-F238E27FC236}">
                  <a16:creationId xmlns:a16="http://schemas.microsoft.com/office/drawing/2014/main" id="{403A3E7E-F305-331C-BE2A-D923CF822C7A}"/>
                </a:ext>
              </a:extLst>
            </p:cNvPr>
            <p:cNvCxnSpPr/>
            <p:nvPr/>
          </p:nvCxnSpPr>
          <p:spPr>
            <a:xfrm>
              <a:off x="8786920" y="2029604"/>
              <a:ext cx="0" cy="10319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36">
              <a:extLst>
                <a:ext uri="{FF2B5EF4-FFF2-40B4-BE49-F238E27FC236}">
                  <a16:creationId xmlns:a16="http://schemas.microsoft.com/office/drawing/2014/main" id="{1F2C4053-8245-0F65-83CD-0DB737D66CA6}"/>
                </a:ext>
              </a:extLst>
            </p:cNvPr>
            <p:cNvSpPr/>
            <p:nvPr/>
          </p:nvSpPr>
          <p:spPr>
            <a:xfrm>
              <a:off x="7726525" y="1966099"/>
              <a:ext cx="1060394" cy="1373306"/>
            </a:xfrm>
            <a:prstGeom prst="ellipse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B984FEFB-AD94-EF44-A3D6-7ACCD643AA5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706182" y="7898693"/>
            <a:ext cx="3712074" cy="600165"/>
          </a:xfrm>
          <a:prstGeom prst="rect">
            <a:avLst/>
          </a:prstGeom>
          <a:blipFill>
            <a:blip r:embed="rId6"/>
            <a:stretch>
              <a:fillRect l="-2463" t="-9231" r="-246" b="-27692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16392" name="TextBox 1">
            <a:extLst>
              <a:ext uri="{FF2B5EF4-FFF2-40B4-BE49-F238E27FC236}">
                <a16:creationId xmlns:a16="http://schemas.microsoft.com/office/drawing/2014/main" id="{8739698F-BBB2-3C93-F1BB-A22A2EEA0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2438" y="3409951"/>
            <a:ext cx="18049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Molecular </a:t>
            </a:r>
          </a:p>
          <a:p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3" name="TextBox 121">
            <a:extLst>
              <a:ext uri="{FF2B5EF4-FFF2-40B4-BE49-F238E27FC236}">
                <a16:creationId xmlns:a16="http://schemas.microsoft.com/office/drawing/2014/main" id="{07D95314-6E7C-5204-F512-9275D76AF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0783" y="4062413"/>
            <a:ext cx="1804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Continuum</a:t>
            </a:r>
            <a:endParaRPr lang="ko-K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94" name="TextBox 122">
            <a:extLst>
              <a:ext uri="{FF2B5EF4-FFF2-40B4-BE49-F238E27FC236}">
                <a16:creationId xmlns:a16="http://schemas.microsoft.com/office/drawing/2014/main" id="{83DA9B9A-64A8-6C59-8001-16F673F2F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270" y="3849022"/>
            <a:ext cx="180344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ea typeface="굴림" panose="020B0600000101010101" pitchFamily="34" charset="-127"/>
              </a:rPr>
              <a:t>Fluid parcel</a:t>
            </a:r>
          </a:p>
        </p:txBody>
      </p:sp>
      <p:sp>
        <p:nvSpPr>
          <p:cNvPr id="16395" name="TextBox 123">
            <a:extLst>
              <a:ext uri="{FF2B5EF4-FFF2-40B4-BE49-F238E27FC236}">
                <a16:creationId xmlns:a16="http://schemas.microsoft.com/office/drawing/2014/main" id="{CD462530-1EA8-C065-F9BB-CB88FE4D0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3" y="7077997"/>
            <a:ext cx="236955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>
                <a:ea typeface="굴림" panose="020B0600000101010101" pitchFamily="34" charset="-127"/>
              </a:rPr>
              <a:t>Fluid molecules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846B1-DE5D-0AEA-21E1-60BB3639B6A1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7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9E762B7E-B8D0-A59A-7B6B-879D9A9C80D5}"/>
              </a:ext>
            </a:extLst>
          </p:cNvPr>
          <p:cNvSpPr txBox="1">
            <a:spLocks noChangeArrowheads="1"/>
          </p:cNvSpPr>
          <p:nvPr/>
        </p:nvSpPr>
        <p:spPr>
          <a:xfrm>
            <a:off x="1257300" y="547688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CFD fundamentals – Continuum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740AB-66EA-72DF-33CF-0E899678017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29112" y="2135270"/>
            <a:ext cx="7200902" cy="86273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17412" name="직사각형 3">
            <a:extLst>
              <a:ext uri="{FF2B5EF4-FFF2-40B4-BE49-F238E27FC236}">
                <a16:creationId xmlns:a16="http://schemas.microsoft.com/office/drawing/2014/main" id="{952BDC4B-2B11-6D92-2002-2DC427CC0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2283620"/>
            <a:ext cx="27462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Knudsen number:</a:t>
            </a:r>
            <a:endParaRPr lang="ko-KR" altLang="en-US" sz="2800" u="sng" dirty="0">
              <a:cs typeface="Times New Roman" panose="02020603050405020304" pitchFamily="18" charset="0"/>
            </a:endParaRPr>
          </a:p>
        </p:txBody>
      </p:sp>
      <p:grpSp>
        <p:nvGrpSpPr>
          <p:cNvPr id="17413" name="Group 2">
            <a:extLst>
              <a:ext uri="{FF2B5EF4-FFF2-40B4-BE49-F238E27FC236}">
                <a16:creationId xmlns:a16="http://schemas.microsoft.com/office/drawing/2014/main" id="{F8353D69-99B0-DABF-3F34-9987DA0541A9}"/>
              </a:ext>
            </a:extLst>
          </p:cNvPr>
          <p:cNvGrpSpPr>
            <a:grpSpLocks/>
          </p:cNvGrpSpPr>
          <p:nvPr/>
        </p:nvGrpSpPr>
        <p:grpSpPr bwMode="auto">
          <a:xfrm>
            <a:off x="823913" y="4095750"/>
            <a:ext cx="7105650" cy="3067050"/>
            <a:chOff x="4754880" y="2430612"/>
            <a:chExt cx="4736415" cy="2044609"/>
          </a:xfrm>
        </p:grpSpPr>
        <p:sp>
          <p:nvSpPr>
            <p:cNvPr id="65" name="Oval 15">
              <a:extLst>
                <a:ext uri="{FF2B5EF4-FFF2-40B4-BE49-F238E27FC236}">
                  <a16:creationId xmlns:a16="http://schemas.microsoft.com/office/drawing/2014/main" id="{79CF8D96-F5DA-04BA-CFE0-28D20BD47125}"/>
                </a:ext>
              </a:extLst>
            </p:cNvPr>
            <p:cNvSpPr/>
            <p:nvPr/>
          </p:nvSpPr>
          <p:spPr>
            <a:xfrm>
              <a:off x="4754880" y="2727462"/>
              <a:ext cx="2865024" cy="1747759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19" name="Oval 16">
              <a:extLst>
                <a:ext uri="{FF2B5EF4-FFF2-40B4-BE49-F238E27FC236}">
                  <a16:creationId xmlns:a16="http://schemas.microsoft.com/office/drawing/2014/main" id="{63034FB3-E84B-E429-3AB8-6AD69B0D3BE3}"/>
                </a:ext>
              </a:extLst>
            </p:cNvPr>
            <p:cNvSpPr/>
            <p:nvPr/>
          </p:nvSpPr>
          <p:spPr>
            <a:xfrm>
              <a:off x="5221538" y="3175117"/>
              <a:ext cx="163489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23" name="Oval 17">
              <a:extLst>
                <a:ext uri="{FF2B5EF4-FFF2-40B4-BE49-F238E27FC236}">
                  <a16:creationId xmlns:a16="http://schemas.microsoft.com/office/drawing/2014/main" id="{42A52841-DCDA-6476-FB0A-9C7001F0881A}"/>
                </a:ext>
              </a:extLst>
            </p:cNvPr>
            <p:cNvSpPr/>
            <p:nvPr/>
          </p:nvSpPr>
          <p:spPr>
            <a:xfrm>
              <a:off x="5062810" y="3491015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24" name="Oval 18">
              <a:extLst>
                <a:ext uri="{FF2B5EF4-FFF2-40B4-BE49-F238E27FC236}">
                  <a16:creationId xmlns:a16="http://schemas.microsoft.com/office/drawing/2014/main" id="{D6A1F4BD-BBF3-CED0-D51A-D02035576111}"/>
                </a:ext>
              </a:extLst>
            </p:cNvPr>
            <p:cNvSpPr/>
            <p:nvPr/>
          </p:nvSpPr>
          <p:spPr>
            <a:xfrm>
              <a:off x="5367566" y="3429106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25" name="Oval 19">
              <a:extLst>
                <a:ext uri="{FF2B5EF4-FFF2-40B4-BE49-F238E27FC236}">
                  <a16:creationId xmlns:a16="http://schemas.microsoft.com/office/drawing/2014/main" id="{C87D8F3A-EF90-8E87-31A2-BF90EF7982CF}"/>
                </a:ext>
              </a:extLst>
            </p:cNvPr>
            <p:cNvSpPr/>
            <p:nvPr/>
          </p:nvSpPr>
          <p:spPr>
            <a:xfrm>
              <a:off x="5526293" y="2975101"/>
              <a:ext cx="165076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26" name="Oval 20">
              <a:extLst>
                <a:ext uri="{FF2B5EF4-FFF2-40B4-BE49-F238E27FC236}">
                  <a16:creationId xmlns:a16="http://schemas.microsoft.com/office/drawing/2014/main" id="{E19DACC5-252D-0332-40BC-4AF96FBE27D2}"/>
                </a:ext>
              </a:extLst>
            </p:cNvPr>
            <p:cNvSpPr/>
            <p:nvPr/>
          </p:nvSpPr>
          <p:spPr>
            <a:xfrm>
              <a:off x="5540579" y="3252900"/>
              <a:ext cx="165076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27" name="Oval 21">
              <a:extLst>
                <a:ext uri="{FF2B5EF4-FFF2-40B4-BE49-F238E27FC236}">
                  <a16:creationId xmlns:a16="http://schemas.microsoft.com/office/drawing/2014/main" id="{C8ADC5B2-F039-78E2-1716-9EB69B6508EA}"/>
                </a:ext>
              </a:extLst>
            </p:cNvPr>
            <p:cNvSpPr/>
            <p:nvPr/>
          </p:nvSpPr>
          <p:spPr>
            <a:xfrm>
              <a:off x="5248522" y="3775165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28" name="Oval 22">
              <a:extLst>
                <a:ext uri="{FF2B5EF4-FFF2-40B4-BE49-F238E27FC236}">
                  <a16:creationId xmlns:a16="http://schemas.microsoft.com/office/drawing/2014/main" id="{D867DE07-039A-011C-C21A-1CB0E55E80FE}"/>
                </a:ext>
              </a:extLst>
            </p:cNvPr>
            <p:cNvSpPr/>
            <p:nvPr/>
          </p:nvSpPr>
          <p:spPr>
            <a:xfrm>
              <a:off x="5459628" y="3676745"/>
              <a:ext cx="163489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29" name="Oval 23">
              <a:extLst>
                <a:ext uri="{FF2B5EF4-FFF2-40B4-BE49-F238E27FC236}">
                  <a16:creationId xmlns:a16="http://schemas.microsoft.com/office/drawing/2014/main" id="{5065BD63-B633-3EC8-80D9-339A1794AD53}"/>
                </a:ext>
              </a:extLst>
            </p:cNvPr>
            <p:cNvSpPr/>
            <p:nvPr/>
          </p:nvSpPr>
          <p:spPr>
            <a:xfrm>
              <a:off x="5608831" y="3943433"/>
              <a:ext cx="163489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0" name="Oval 24">
              <a:extLst>
                <a:ext uri="{FF2B5EF4-FFF2-40B4-BE49-F238E27FC236}">
                  <a16:creationId xmlns:a16="http://schemas.microsoft.com/office/drawing/2014/main" id="{C3522755-5989-0113-8D99-65B125C15CB0}"/>
                </a:ext>
              </a:extLst>
            </p:cNvPr>
            <p:cNvSpPr/>
            <p:nvPr/>
          </p:nvSpPr>
          <p:spPr>
            <a:xfrm>
              <a:off x="5691370" y="3583086"/>
              <a:ext cx="163489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084FE580-C229-B325-3D03-40FC285D94FF}"/>
                </a:ext>
              </a:extLst>
            </p:cNvPr>
            <p:cNvSpPr/>
            <p:nvPr/>
          </p:nvSpPr>
          <p:spPr>
            <a:xfrm>
              <a:off x="6013586" y="3025899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2" name="Oval 26">
              <a:extLst>
                <a:ext uri="{FF2B5EF4-FFF2-40B4-BE49-F238E27FC236}">
                  <a16:creationId xmlns:a16="http://schemas.microsoft.com/office/drawing/2014/main" id="{65CE368B-0D2F-B85B-1A9B-9A3409530949}"/>
                </a:ext>
              </a:extLst>
            </p:cNvPr>
            <p:cNvSpPr/>
            <p:nvPr/>
          </p:nvSpPr>
          <p:spPr>
            <a:xfrm>
              <a:off x="5854859" y="3341796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3" name="Oval 27">
              <a:extLst>
                <a:ext uri="{FF2B5EF4-FFF2-40B4-BE49-F238E27FC236}">
                  <a16:creationId xmlns:a16="http://schemas.microsoft.com/office/drawing/2014/main" id="{B6EBF677-F64C-9569-DDAE-DCD95EF3EBB3}"/>
                </a:ext>
              </a:extLst>
            </p:cNvPr>
            <p:cNvSpPr/>
            <p:nvPr/>
          </p:nvSpPr>
          <p:spPr>
            <a:xfrm>
              <a:off x="6159615" y="3279887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4" name="Oval 28">
              <a:extLst>
                <a:ext uri="{FF2B5EF4-FFF2-40B4-BE49-F238E27FC236}">
                  <a16:creationId xmlns:a16="http://schemas.microsoft.com/office/drawing/2014/main" id="{5506121E-CA4B-C1D4-E38F-4EAA1163E61F}"/>
                </a:ext>
              </a:extLst>
            </p:cNvPr>
            <p:cNvSpPr/>
            <p:nvPr/>
          </p:nvSpPr>
          <p:spPr>
            <a:xfrm>
              <a:off x="6318342" y="2825882"/>
              <a:ext cx="165076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5" name="Oval 29">
              <a:extLst>
                <a:ext uri="{FF2B5EF4-FFF2-40B4-BE49-F238E27FC236}">
                  <a16:creationId xmlns:a16="http://schemas.microsoft.com/office/drawing/2014/main" id="{4CA41F6B-D728-6C51-678C-58A43E7A265F}"/>
                </a:ext>
              </a:extLst>
            </p:cNvPr>
            <p:cNvSpPr/>
            <p:nvPr/>
          </p:nvSpPr>
          <p:spPr>
            <a:xfrm>
              <a:off x="6334215" y="3103682"/>
              <a:ext cx="163488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6" name="Oval 30">
              <a:extLst>
                <a:ext uri="{FF2B5EF4-FFF2-40B4-BE49-F238E27FC236}">
                  <a16:creationId xmlns:a16="http://schemas.microsoft.com/office/drawing/2014/main" id="{8FCF1C0C-F98F-E54B-B2C2-E88E97733270}"/>
                </a:ext>
              </a:extLst>
            </p:cNvPr>
            <p:cNvSpPr/>
            <p:nvPr/>
          </p:nvSpPr>
          <p:spPr>
            <a:xfrm>
              <a:off x="6040569" y="3625947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7" name="Oval 31">
              <a:extLst>
                <a:ext uri="{FF2B5EF4-FFF2-40B4-BE49-F238E27FC236}">
                  <a16:creationId xmlns:a16="http://schemas.microsoft.com/office/drawing/2014/main" id="{585D1642-E230-AC12-9611-1D1558079F19}"/>
                </a:ext>
              </a:extLst>
            </p:cNvPr>
            <p:cNvSpPr/>
            <p:nvPr/>
          </p:nvSpPr>
          <p:spPr>
            <a:xfrm>
              <a:off x="6334215" y="3702143"/>
              <a:ext cx="163488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8" name="Oval 32">
              <a:extLst>
                <a:ext uri="{FF2B5EF4-FFF2-40B4-BE49-F238E27FC236}">
                  <a16:creationId xmlns:a16="http://schemas.microsoft.com/office/drawing/2014/main" id="{096F203B-0E01-8C90-4FFC-C1D9DC336D19}"/>
                </a:ext>
              </a:extLst>
            </p:cNvPr>
            <p:cNvSpPr/>
            <p:nvPr/>
          </p:nvSpPr>
          <p:spPr>
            <a:xfrm>
              <a:off x="5907238" y="3908509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9" name="Oval 33">
              <a:extLst>
                <a:ext uri="{FF2B5EF4-FFF2-40B4-BE49-F238E27FC236}">
                  <a16:creationId xmlns:a16="http://schemas.microsoft.com/office/drawing/2014/main" id="{DE3895DB-3F1A-F2AE-51E2-7C16BE9E63C4}"/>
                </a:ext>
              </a:extLst>
            </p:cNvPr>
            <p:cNvSpPr/>
            <p:nvPr/>
          </p:nvSpPr>
          <p:spPr>
            <a:xfrm>
              <a:off x="6483418" y="3433867"/>
              <a:ext cx="163488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0" name="Oval 43">
              <a:extLst>
                <a:ext uri="{FF2B5EF4-FFF2-40B4-BE49-F238E27FC236}">
                  <a16:creationId xmlns:a16="http://schemas.microsoft.com/office/drawing/2014/main" id="{44C735AF-E5D1-A380-9457-1FEEB923D52B}"/>
                </a:ext>
              </a:extLst>
            </p:cNvPr>
            <p:cNvSpPr/>
            <p:nvPr/>
          </p:nvSpPr>
          <p:spPr>
            <a:xfrm>
              <a:off x="7065946" y="3327510"/>
              <a:ext cx="163489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1" name="Oval 44">
              <a:extLst>
                <a:ext uri="{FF2B5EF4-FFF2-40B4-BE49-F238E27FC236}">
                  <a16:creationId xmlns:a16="http://schemas.microsoft.com/office/drawing/2014/main" id="{A92752D0-A7E2-32FE-49C9-E190DA5C6418}"/>
                </a:ext>
              </a:extLst>
            </p:cNvPr>
            <p:cNvSpPr/>
            <p:nvPr/>
          </p:nvSpPr>
          <p:spPr>
            <a:xfrm>
              <a:off x="6797698" y="3568799"/>
              <a:ext cx="163488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2" name="Oval 45">
              <a:extLst>
                <a:ext uri="{FF2B5EF4-FFF2-40B4-BE49-F238E27FC236}">
                  <a16:creationId xmlns:a16="http://schemas.microsoft.com/office/drawing/2014/main" id="{F899B1DB-E4F3-75F4-3FA1-5D5D3DBBAF25}"/>
                </a:ext>
              </a:extLst>
            </p:cNvPr>
            <p:cNvSpPr/>
            <p:nvPr/>
          </p:nvSpPr>
          <p:spPr>
            <a:xfrm>
              <a:off x="7089755" y="3554512"/>
              <a:ext cx="165076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3" name="Oval 46">
              <a:extLst>
                <a:ext uri="{FF2B5EF4-FFF2-40B4-BE49-F238E27FC236}">
                  <a16:creationId xmlns:a16="http://schemas.microsoft.com/office/drawing/2014/main" id="{8C407C67-CE0D-8555-CAB6-53FCF05FF9D4}"/>
                </a:ext>
              </a:extLst>
            </p:cNvPr>
            <p:cNvSpPr/>
            <p:nvPr/>
          </p:nvSpPr>
          <p:spPr>
            <a:xfrm>
              <a:off x="7053248" y="3887872"/>
              <a:ext cx="165076" cy="155568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4" name="Oval 47">
              <a:extLst>
                <a:ext uri="{FF2B5EF4-FFF2-40B4-BE49-F238E27FC236}">
                  <a16:creationId xmlns:a16="http://schemas.microsoft.com/office/drawing/2014/main" id="{4B3A0CB5-A2E3-BCD9-26FC-7252E2E6A42A}"/>
                </a:ext>
              </a:extLst>
            </p:cNvPr>
            <p:cNvSpPr/>
            <p:nvPr/>
          </p:nvSpPr>
          <p:spPr>
            <a:xfrm>
              <a:off x="7384988" y="3405294"/>
              <a:ext cx="165076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5" name="Oval 48">
              <a:extLst>
                <a:ext uri="{FF2B5EF4-FFF2-40B4-BE49-F238E27FC236}">
                  <a16:creationId xmlns:a16="http://schemas.microsoft.com/office/drawing/2014/main" id="{D1D6F11F-5E92-5328-41DB-55F8BB0B2D11}"/>
                </a:ext>
              </a:extLst>
            </p:cNvPr>
            <p:cNvSpPr/>
            <p:nvPr/>
          </p:nvSpPr>
          <p:spPr>
            <a:xfrm>
              <a:off x="6708810" y="3956132"/>
              <a:ext cx="165076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6" name="Oval 49">
              <a:extLst>
                <a:ext uri="{FF2B5EF4-FFF2-40B4-BE49-F238E27FC236}">
                  <a16:creationId xmlns:a16="http://schemas.microsoft.com/office/drawing/2014/main" id="{B94CB7C7-B250-5F6F-54AA-DD4AF66C17CF}"/>
                </a:ext>
              </a:extLst>
            </p:cNvPr>
            <p:cNvSpPr/>
            <p:nvPr/>
          </p:nvSpPr>
          <p:spPr>
            <a:xfrm>
              <a:off x="7254831" y="3754528"/>
              <a:ext cx="163488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7" name="Oval 50">
              <a:extLst>
                <a:ext uri="{FF2B5EF4-FFF2-40B4-BE49-F238E27FC236}">
                  <a16:creationId xmlns:a16="http://schemas.microsoft.com/office/drawing/2014/main" id="{FA2AC982-10E3-E512-2141-50530F7BD64F}"/>
                </a:ext>
              </a:extLst>
            </p:cNvPr>
            <p:cNvSpPr/>
            <p:nvPr/>
          </p:nvSpPr>
          <p:spPr>
            <a:xfrm>
              <a:off x="6350087" y="4100588"/>
              <a:ext cx="165076" cy="1571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48" name="Oval 51">
              <a:extLst>
                <a:ext uri="{FF2B5EF4-FFF2-40B4-BE49-F238E27FC236}">
                  <a16:creationId xmlns:a16="http://schemas.microsoft.com/office/drawing/2014/main" id="{D2E24C89-8435-CBB5-D613-DCD5AECE112A}"/>
                </a:ext>
              </a:extLst>
            </p:cNvPr>
            <p:cNvSpPr/>
            <p:nvPr/>
          </p:nvSpPr>
          <p:spPr>
            <a:xfrm>
              <a:off x="6754841" y="3089396"/>
              <a:ext cx="163489" cy="15715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149" name="Straight Arrow Connector 53">
              <a:extLst>
                <a:ext uri="{FF2B5EF4-FFF2-40B4-BE49-F238E27FC236}">
                  <a16:creationId xmlns:a16="http://schemas.microsoft.com/office/drawing/2014/main" id="{6082DC37-3768-59FB-8B7D-2E4AAC059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989" y="2983037"/>
              <a:ext cx="1271404" cy="644496"/>
            </a:xfrm>
            <a:prstGeom prst="straightConnector1">
              <a:avLst/>
            </a:prstGeom>
            <a:ln w="28575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55">
              <a:extLst>
                <a:ext uri="{FF2B5EF4-FFF2-40B4-BE49-F238E27FC236}">
                  <a16:creationId xmlns:a16="http://schemas.microsoft.com/office/drawing/2014/main" id="{6A6C2326-CFC6-BBBA-BC78-DE8528E060CE}"/>
                </a:ext>
              </a:extLst>
            </p:cNvPr>
            <p:cNvSpPr/>
            <p:nvPr/>
          </p:nvSpPr>
          <p:spPr>
            <a:xfrm>
              <a:off x="8659565" y="2430612"/>
              <a:ext cx="831730" cy="79054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cxnSp>
          <p:nvCxnSpPr>
            <p:cNvPr id="151" name="Straight Arrow Connector 56">
              <a:extLst>
                <a:ext uri="{FF2B5EF4-FFF2-40B4-BE49-F238E27FC236}">
                  <a16:creationId xmlns:a16="http://schemas.microsoft.com/office/drawing/2014/main" id="{4CE6B1AC-1BB5-98D8-3676-07C2C0CC674C}"/>
                </a:ext>
              </a:extLst>
            </p:cNvPr>
            <p:cNvCxnSpPr>
              <a:cxnSpLocks/>
              <a:endCxn id="150" idx="6"/>
            </p:cNvCxnSpPr>
            <p:nvPr/>
          </p:nvCxnSpPr>
          <p:spPr>
            <a:xfrm flipV="1">
              <a:off x="9075430" y="2825882"/>
              <a:ext cx="415865" cy="12699"/>
            </a:xfrm>
            <a:prstGeom prst="straightConnector1">
              <a:avLst/>
            </a:prstGeom>
            <a:ln w="127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88B2F59-945F-2F02-596F-AB8DEF3D4947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9093442" y="2528773"/>
              <a:ext cx="352276" cy="36933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 sz="2700">
                  <a:noFill/>
                </a:rPr>
                <a:t> </a:t>
              </a:r>
            </a:p>
          </p:txBody>
        </p:sp>
        <p:cxnSp>
          <p:nvCxnSpPr>
            <p:cNvPr id="153" name="Straight Arrow Connector 61">
              <a:extLst>
                <a:ext uri="{FF2B5EF4-FFF2-40B4-BE49-F238E27FC236}">
                  <a16:creationId xmlns:a16="http://schemas.microsoft.com/office/drawing/2014/main" id="{9DB7AA6C-6666-AB72-E9E1-D5EFD323E83A}"/>
                </a:ext>
              </a:extLst>
            </p:cNvPr>
            <p:cNvCxnSpPr>
              <a:cxnSpLocks/>
            </p:cNvCxnSpPr>
            <p:nvPr/>
          </p:nvCxnSpPr>
          <p:spPr>
            <a:xfrm>
              <a:off x="7262767" y="3632297"/>
              <a:ext cx="1347593" cy="385745"/>
            </a:xfrm>
            <a:prstGeom prst="straightConnector1">
              <a:avLst/>
            </a:prstGeom>
            <a:ln w="28575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65">
              <a:extLst>
                <a:ext uri="{FF2B5EF4-FFF2-40B4-BE49-F238E27FC236}">
                  <a16:creationId xmlns:a16="http://schemas.microsoft.com/office/drawing/2014/main" id="{E834D0A0-99F9-7CAC-2603-1AB26B4A325F}"/>
                </a:ext>
              </a:extLst>
            </p:cNvPr>
            <p:cNvSpPr/>
            <p:nvPr/>
          </p:nvSpPr>
          <p:spPr>
            <a:xfrm>
              <a:off x="8656391" y="3625947"/>
              <a:ext cx="831730" cy="79054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55" name="Oval 66">
              <a:extLst>
                <a:ext uri="{FF2B5EF4-FFF2-40B4-BE49-F238E27FC236}">
                  <a16:creationId xmlns:a16="http://schemas.microsoft.com/office/drawing/2014/main" id="{86A3D59F-3252-134A-BF3E-ABA3069B1AF5}"/>
                </a:ext>
              </a:extLst>
            </p:cNvPr>
            <p:cNvSpPr/>
            <p:nvPr/>
          </p:nvSpPr>
          <p:spPr>
            <a:xfrm>
              <a:off x="8934164" y="3832313"/>
              <a:ext cx="46030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56" name="Oval 67">
              <a:extLst>
                <a:ext uri="{FF2B5EF4-FFF2-40B4-BE49-F238E27FC236}">
                  <a16:creationId xmlns:a16="http://schemas.microsoft.com/office/drawing/2014/main" id="{4CA6E774-F471-2F75-E4AE-A9812C48CB2A}"/>
                </a:ext>
              </a:extLst>
            </p:cNvPr>
            <p:cNvSpPr/>
            <p:nvPr/>
          </p:nvSpPr>
          <p:spPr>
            <a:xfrm>
              <a:off x="9086542" y="3984706"/>
              <a:ext cx="46030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57" name="Oval 68">
              <a:extLst>
                <a:ext uri="{FF2B5EF4-FFF2-40B4-BE49-F238E27FC236}">
                  <a16:creationId xmlns:a16="http://schemas.microsoft.com/office/drawing/2014/main" id="{C11DCE02-AA87-BECE-9441-C034CE18C90C}"/>
                </a:ext>
              </a:extLst>
            </p:cNvPr>
            <p:cNvSpPr/>
            <p:nvPr/>
          </p:nvSpPr>
          <p:spPr>
            <a:xfrm>
              <a:off x="9238919" y="4137099"/>
              <a:ext cx="46030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58" name="Oval 69">
              <a:extLst>
                <a:ext uri="{FF2B5EF4-FFF2-40B4-BE49-F238E27FC236}">
                  <a16:creationId xmlns:a16="http://schemas.microsoft.com/office/drawing/2014/main" id="{D8B2BCF8-B7D5-9A0C-4368-C32FAE4FD97D}"/>
                </a:ext>
              </a:extLst>
            </p:cNvPr>
            <p:cNvSpPr/>
            <p:nvPr/>
          </p:nvSpPr>
          <p:spPr>
            <a:xfrm>
              <a:off x="8888132" y="4152973"/>
              <a:ext cx="46031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59" name="Oval 70">
              <a:extLst>
                <a:ext uri="{FF2B5EF4-FFF2-40B4-BE49-F238E27FC236}">
                  <a16:creationId xmlns:a16="http://schemas.microsoft.com/office/drawing/2014/main" id="{0B1D6FFB-1048-A940-E649-5D61449A03FE}"/>
                </a:ext>
              </a:extLst>
            </p:cNvPr>
            <p:cNvSpPr/>
            <p:nvPr/>
          </p:nvSpPr>
          <p:spPr>
            <a:xfrm>
              <a:off x="8910354" y="4010105"/>
              <a:ext cx="46031" cy="44448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60" name="Oval 71">
              <a:extLst>
                <a:ext uri="{FF2B5EF4-FFF2-40B4-BE49-F238E27FC236}">
                  <a16:creationId xmlns:a16="http://schemas.microsoft.com/office/drawing/2014/main" id="{8D0B27F6-F34B-2F4C-7ED5-6E89F0D1DA1E}"/>
                </a:ext>
              </a:extLst>
            </p:cNvPr>
            <p:cNvSpPr/>
            <p:nvPr/>
          </p:nvSpPr>
          <p:spPr>
            <a:xfrm>
              <a:off x="9132572" y="3816438"/>
              <a:ext cx="44444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61" name="Oval 72">
              <a:extLst>
                <a:ext uri="{FF2B5EF4-FFF2-40B4-BE49-F238E27FC236}">
                  <a16:creationId xmlns:a16="http://schemas.microsoft.com/office/drawing/2014/main" id="{57528B5B-E7CD-A966-ABBD-5FCE5DED309F}"/>
                </a:ext>
              </a:extLst>
            </p:cNvPr>
            <p:cNvSpPr/>
            <p:nvPr/>
          </p:nvSpPr>
          <p:spPr>
            <a:xfrm>
              <a:off x="9034161" y="4116462"/>
              <a:ext cx="46031" cy="46036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62" name="Oval 73">
              <a:extLst>
                <a:ext uri="{FF2B5EF4-FFF2-40B4-BE49-F238E27FC236}">
                  <a16:creationId xmlns:a16="http://schemas.microsoft.com/office/drawing/2014/main" id="{81E4EB20-C0C9-CCA7-97DD-AEA76AF18759}"/>
                </a:ext>
              </a:extLst>
            </p:cNvPr>
            <p:cNvSpPr/>
            <p:nvPr/>
          </p:nvSpPr>
          <p:spPr>
            <a:xfrm>
              <a:off x="9345266" y="4006930"/>
              <a:ext cx="46031" cy="46035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63" name="Oval 74">
              <a:extLst>
                <a:ext uri="{FF2B5EF4-FFF2-40B4-BE49-F238E27FC236}">
                  <a16:creationId xmlns:a16="http://schemas.microsoft.com/office/drawing/2014/main" id="{879054C0-B859-1AE6-5A9C-D065AE493BCD}"/>
                </a:ext>
              </a:extLst>
            </p:cNvPr>
            <p:cNvSpPr/>
            <p:nvPr/>
          </p:nvSpPr>
          <p:spPr>
            <a:xfrm>
              <a:off x="9040510" y="4257744"/>
              <a:ext cx="46031" cy="44448"/>
            </a:xfrm>
            <a:prstGeom prst="ellips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27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17414" name="직사각형 163">
            <a:extLst>
              <a:ext uri="{FF2B5EF4-FFF2-40B4-BE49-F238E27FC236}">
                <a16:creationId xmlns:a16="http://schemas.microsoft.com/office/drawing/2014/main" id="{165C6F18-B711-9101-5241-C3E509537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7955757"/>
            <a:ext cx="6029325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ko-KR" sz="2700">
                <a:latin typeface="Times New Roman" panose="02020603050405020304" pitchFamily="18" charset="0"/>
                <a:cs typeface="Times New Roman" panose="02020603050405020304" pitchFamily="18" charset="0"/>
              </a:rPr>
              <a:t>In physics, </a:t>
            </a:r>
            <a:r>
              <a:rPr lang="en-US" altLang="ko-KR" sz="27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free path </a:t>
            </a:r>
            <a:r>
              <a:rPr lang="en-US" altLang="ko-KR" sz="2700">
                <a:latin typeface="Times New Roman" panose="02020603050405020304" pitchFamily="18" charset="0"/>
                <a:cs typeface="Times New Roman" panose="02020603050405020304" pitchFamily="18" charset="0"/>
              </a:rPr>
              <a:t>is the average distance over which a moving particle </a:t>
            </a:r>
            <a:endParaRPr lang="ko-KR" altLang="en-US" sz="2700">
              <a:cs typeface="Times New Roman" panose="02020603050405020304" pitchFamily="18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2AF7A8-85DA-FC1D-2559-D5A76938AA4F}"/>
              </a:ext>
            </a:extLst>
          </p:cNvPr>
          <p:cNvCxnSpPr/>
          <p:nvPr/>
        </p:nvCxnSpPr>
        <p:spPr>
          <a:xfrm flipV="1">
            <a:off x="6607970" y="7162800"/>
            <a:ext cx="416718" cy="66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8DB9D1A-F8B3-29A7-3B11-9FA83CF6FED2}"/>
              </a:ext>
            </a:extLst>
          </p:cNvPr>
          <p:cNvGraphicFramePr>
            <a:graphicFrameLocks noGrp="1"/>
          </p:cNvGraphicFramePr>
          <p:nvPr/>
        </p:nvGraphicFramePr>
        <p:xfrm>
          <a:off x="9858376" y="4469608"/>
          <a:ext cx="6424614" cy="2764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 &lt; 0.01 </a:t>
                      </a:r>
                      <a:endParaRPr lang="ko-KR" altLang="en-US" sz="2700" dirty="0"/>
                    </a:p>
                  </a:txBody>
                  <a:tcPr marL="137160" marR="137160" marT="68579" marB="6857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Continuum flow</a:t>
                      </a:r>
                      <a:endParaRPr lang="ko-KR" altLang="en-US" sz="2700" dirty="0"/>
                    </a:p>
                  </a:txBody>
                  <a:tcPr marL="137160" marR="137160" marT="68579" marB="6857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 &lt; Kn &lt; 0.1 </a:t>
                      </a:r>
                      <a:endParaRPr lang="ko-KR" altLang="en-US" sz="2700" dirty="0"/>
                    </a:p>
                  </a:txBody>
                  <a:tcPr marL="137160" marR="137160" marT="68579" marB="6857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Slip flow</a:t>
                      </a:r>
                      <a:endParaRPr lang="ko-KR" altLang="en-US" sz="2700" dirty="0"/>
                    </a:p>
                  </a:txBody>
                  <a:tcPr marL="137160" marR="137160" marT="68579" marB="6857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&lt; Kn &lt; 10</a:t>
                      </a:r>
                      <a:endParaRPr lang="ko-KR" altLang="en-US" sz="2700" dirty="0"/>
                    </a:p>
                  </a:txBody>
                  <a:tcPr marL="137160" marR="137160" marT="68579" marB="6857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Transitional flow</a:t>
                      </a:r>
                      <a:endParaRPr lang="ko-KR" altLang="en-US" sz="2700" dirty="0"/>
                    </a:p>
                  </a:txBody>
                  <a:tcPr marL="137160" marR="137160" marT="68579" marB="6857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 &gt; 10</a:t>
                      </a:r>
                      <a:endParaRPr lang="ko-KR" altLang="en-US" sz="2700" dirty="0"/>
                    </a:p>
                  </a:txBody>
                  <a:tcPr marL="137160" marR="137160" marT="68579" marB="6857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7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 molecular flow</a:t>
                      </a:r>
                      <a:endParaRPr lang="ko-KR" altLang="en-US" sz="2700" dirty="0"/>
                    </a:p>
                  </a:txBody>
                  <a:tcPr marL="137160" marR="137160" marT="68579" marB="6857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33" name="직사각형 11">
            <a:extLst>
              <a:ext uri="{FF2B5EF4-FFF2-40B4-BE49-F238E27FC236}">
                <a16:creationId xmlns:a16="http://schemas.microsoft.com/office/drawing/2014/main" id="{D75693D1-98C1-ABDE-4D66-8C51D4620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5820" y="133350"/>
            <a:ext cx="56948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https://en.wikipedia.org/wiki/Knudsen_number#References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6AEE6-F1EE-14BD-2DE7-D80AFDE53D31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</a:t>
            </a:r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strike="noStrike" spc="-1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22">
            <a:extLst>
              <a:ext uri="{FF2B5EF4-FFF2-40B4-BE49-F238E27FC236}">
                <a16:creationId xmlns:a16="http://schemas.microsoft.com/office/drawing/2014/main" id="{B2BEB7FE-7ECE-CD00-9D75-CDC28B98B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1" y="2269332"/>
            <a:ext cx="24561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latinLnBrk="1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Gradient: </a:t>
            </a:r>
            <a:endParaRPr lang="ko-KR" alt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90E8A88-B1D5-F5D3-47ED-6790AFE8FD69}"/>
              </a:ext>
            </a:extLst>
          </p:cNvPr>
          <p:cNvSpPr txBox="1">
            <a:spLocks noChangeArrowheads="1"/>
          </p:cNvSpPr>
          <p:nvPr/>
        </p:nvSpPr>
        <p:spPr>
          <a:xfrm>
            <a:off x="952501" y="1252443"/>
            <a:ext cx="15773400" cy="11334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 latin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defRPr/>
            </a:pPr>
            <a:r>
              <a:rPr lang="en-US" altLang="ko-K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operations</a:t>
            </a:r>
          </a:p>
        </p:txBody>
      </p:sp>
      <p:pic>
        <p:nvPicPr>
          <p:cNvPr id="5" name="vWFjqgb-ylQ?si=EltrHMIwsEq9T6mk">
            <a:hlinkClick r:id="" action="ppaction://media"/>
            <a:extLst>
              <a:ext uri="{FF2B5EF4-FFF2-40B4-BE49-F238E27FC236}">
                <a16:creationId xmlns:a16="http://schemas.microsoft.com/office/drawing/2014/main" id="{A424399D-1A5E-5CCF-85C6-4F57A751EC00}"/>
              </a:ext>
            </a:extLst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1" y="4636295"/>
            <a:ext cx="8253413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fZ231k3zsAA?si=ySgA3CT8c9StXmaQ">
            <a:hlinkClick r:id="" action="ppaction://media"/>
            <a:extLst>
              <a:ext uri="{FF2B5EF4-FFF2-40B4-BE49-F238E27FC236}">
                <a16:creationId xmlns:a16="http://schemas.microsoft.com/office/drawing/2014/main" id="{7889F77B-A3CB-4D99-3780-5A682DDC45FA}"/>
              </a:ext>
            </a:extLst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0" y="4636295"/>
            <a:ext cx="8253413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8">
            <a:extLst>
              <a:ext uri="{FF2B5EF4-FFF2-40B4-BE49-F238E27FC236}">
                <a16:creationId xmlns:a16="http://schemas.microsoft.com/office/drawing/2014/main" id="{33C24E89-FCB2-5DA4-B8CE-A48D9785F830}"/>
              </a:ext>
            </a:extLst>
          </p:cNvPr>
          <p:cNvCxnSpPr/>
          <p:nvPr/>
        </p:nvCxnSpPr>
        <p:spPr>
          <a:xfrm>
            <a:off x="14318458" y="2852738"/>
            <a:ext cx="1538288" cy="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9">
            <a:extLst>
              <a:ext uri="{FF2B5EF4-FFF2-40B4-BE49-F238E27FC236}">
                <a16:creationId xmlns:a16="http://schemas.microsoft.com/office/drawing/2014/main" id="{00D261B9-FFED-6B44-7092-743AB8B165BC}"/>
              </a:ext>
            </a:extLst>
          </p:cNvPr>
          <p:cNvCxnSpPr>
            <a:cxnSpLocks/>
          </p:cNvCxnSpPr>
          <p:nvPr/>
        </p:nvCxnSpPr>
        <p:spPr>
          <a:xfrm flipV="1">
            <a:off x="14332745" y="1495425"/>
            <a:ext cx="0" cy="1371600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3">
            <a:extLst>
              <a:ext uri="{FF2B5EF4-FFF2-40B4-BE49-F238E27FC236}">
                <a16:creationId xmlns:a16="http://schemas.microsoft.com/office/drawing/2014/main" id="{D2C5AD44-DA64-10C3-B382-815BE090DF3B}"/>
              </a:ext>
            </a:extLst>
          </p:cNvPr>
          <p:cNvCxnSpPr>
            <a:cxnSpLocks/>
          </p:cNvCxnSpPr>
          <p:nvPr/>
        </p:nvCxnSpPr>
        <p:spPr>
          <a:xfrm>
            <a:off x="14332745" y="2867026"/>
            <a:ext cx="659606" cy="890588"/>
          </a:xfrm>
          <a:prstGeom prst="straightConnector1">
            <a:avLst/>
          </a:prstGeom>
          <a:ln w="28575">
            <a:solidFill>
              <a:srgbClr val="0D1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5" name="TextBox 6">
            <a:extLst>
              <a:ext uri="{FF2B5EF4-FFF2-40B4-BE49-F238E27FC236}">
                <a16:creationId xmlns:a16="http://schemas.microsoft.com/office/drawing/2014/main" id="{C48C5503-E26F-1A87-D9A3-9DEBF75C5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5788" y="2536033"/>
            <a:ext cx="44204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 i="1">
                <a:solidFill>
                  <a:srgbClr val="0000FF"/>
                </a:solidFill>
              </a:rPr>
              <a:t>e</a:t>
            </a:r>
            <a:r>
              <a:rPr lang="en-US" altLang="ko-KR" sz="2700" i="1" baseline="-25000">
                <a:solidFill>
                  <a:srgbClr val="0000FF"/>
                </a:solidFill>
              </a:rPr>
              <a:t>x</a:t>
            </a:r>
            <a:endParaRPr lang="ko-KR" altLang="en-US" sz="2700" i="1" baseline="-25000">
              <a:solidFill>
                <a:srgbClr val="0000FF"/>
              </a:solidFill>
            </a:endParaRPr>
          </a:p>
        </p:txBody>
      </p:sp>
      <p:sp>
        <p:nvSpPr>
          <p:cNvPr id="19466" name="TextBox 29">
            <a:extLst>
              <a:ext uri="{FF2B5EF4-FFF2-40B4-BE49-F238E27FC236}">
                <a16:creationId xmlns:a16="http://schemas.microsoft.com/office/drawing/2014/main" id="{C1D862E4-DFF8-67D0-4522-3430BC912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18532" y="3576638"/>
            <a:ext cx="43723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 i="1">
                <a:solidFill>
                  <a:srgbClr val="0000FF"/>
                </a:solidFill>
              </a:rPr>
              <a:t>e</a:t>
            </a:r>
            <a:r>
              <a:rPr lang="en-US" altLang="ko-KR" sz="2700" i="1" baseline="-25000">
                <a:solidFill>
                  <a:srgbClr val="0000FF"/>
                </a:solidFill>
              </a:rPr>
              <a:t>z</a:t>
            </a:r>
            <a:endParaRPr lang="ko-KR" altLang="en-US" sz="2700" i="1" baseline="-25000">
              <a:solidFill>
                <a:srgbClr val="0000FF"/>
              </a:solidFill>
            </a:endParaRPr>
          </a:p>
        </p:txBody>
      </p:sp>
      <p:sp>
        <p:nvSpPr>
          <p:cNvPr id="19467" name="TextBox 30">
            <a:extLst>
              <a:ext uri="{FF2B5EF4-FFF2-40B4-BE49-F238E27FC236}">
                <a16:creationId xmlns:a16="http://schemas.microsoft.com/office/drawing/2014/main" id="{2396D2D7-C95D-34E3-C44A-2B34814DD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73138" y="1545433"/>
            <a:ext cx="4501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ko-KR" sz="2700" i="1">
                <a:solidFill>
                  <a:srgbClr val="0000FF"/>
                </a:solidFill>
              </a:rPr>
              <a:t>e</a:t>
            </a:r>
            <a:r>
              <a:rPr lang="en-US" altLang="ko-KR" sz="2700" i="1" baseline="-25000">
                <a:solidFill>
                  <a:srgbClr val="0000FF"/>
                </a:solidFill>
              </a:rPr>
              <a:t>y</a:t>
            </a:r>
            <a:endParaRPr lang="ko-KR" altLang="en-US" sz="2700" i="1" baseline="-25000">
              <a:solidFill>
                <a:srgbClr val="0000FF"/>
              </a:solidFill>
            </a:endParaRPr>
          </a:p>
        </p:txBody>
      </p:sp>
      <p:graphicFrame>
        <p:nvGraphicFramePr>
          <p:cNvPr id="19468" name="개체 15">
            <a:extLst>
              <a:ext uri="{FF2B5EF4-FFF2-40B4-BE49-F238E27FC236}">
                <a16:creationId xmlns:a16="http://schemas.microsoft.com/office/drawing/2014/main" id="{DAFCDC79-1F59-F1FB-566B-E830496185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99699"/>
              </p:ext>
            </p:extLst>
          </p:nvPr>
        </p:nvGraphicFramePr>
        <p:xfrm>
          <a:off x="11241883" y="202408"/>
          <a:ext cx="5948363" cy="973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30400" imgH="317500" progId="Equation.DSMT4">
                  <p:embed/>
                </p:oleObj>
              </mc:Choice>
              <mc:Fallback>
                <p:oleObj name="Equation" r:id="rId6" imgW="1930400" imgH="317500" progId="Equation.DSMT4">
                  <p:embed/>
                  <p:pic>
                    <p:nvPicPr>
                      <p:cNvPr id="19468" name="개체 15">
                        <a:extLst>
                          <a:ext uri="{FF2B5EF4-FFF2-40B4-BE49-F238E27FC236}">
                            <a16:creationId xmlns:a16="http://schemas.microsoft.com/office/drawing/2014/main" id="{DAFCDC79-1F59-F1FB-566B-E830496185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41883" y="202408"/>
                        <a:ext cx="5948363" cy="97393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Oval 3">
            <a:extLst>
              <a:ext uri="{FF2B5EF4-FFF2-40B4-BE49-F238E27FC236}">
                <a16:creationId xmlns:a16="http://schemas.microsoft.com/office/drawing/2014/main" id="{12166F1C-DD5F-7459-2270-D5E2A7D1935B}"/>
              </a:ext>
            </a:extLst>
          </p:cNvPr>
          <p:cNvSpPr/>
          <p:nvPr/>
        </p:nvSpPr>
        <p:spPr bwMode="auto">
          <a:xfrm>
            <a:off x="15978188" y="354808"/>
            <a:ext cx="535782" cy="6524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defRPr/>
            </a:pPr>
            <a:endParaRPr lang="en-US" altLang="ko-KR" sz="27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E945D8-3A73-1827-E44D-7C1CA28C33D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69319" y="3090313"/>
            <a:ext cx="9223871" cy="1072025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2700">
                <a:noFill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F5A5-8132-8F3A-0057-9BECAD4912D7}"/>
              </a:ext>
            </a:extLst>
          </p:cNvPr>
          <p:cNvSpPr txBox="1">
            <a:spLocks noChangeAspect="1"/>
          </p:cNvSpPr>
          <p:nvPr/>
        </p:nvSpPr>
        <p:spPr>
          <a:xfrm>
            <a:off x="14964933" y="9427451"/>
            <a:ext cx="3189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Kumaresh Selvakumar</a:t>
            </a:r>
            <a:r>
              <a:rPr lang="en-US" sz="2000" b="0" strike="noStrike" spc="-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0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9"/>
              </a:rPr>
              <a:t>kumaresh@exaslate.com</a:t>
            </a:r>
            <a:endParaRPr lang="en-US" sz="2000" b="0" strike="noStrike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/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8BDF0-FC5E-C01C-8BD1-B31E5A7088F6}"/>
              </a:ext>
            </a:extLst>
          </p:cNvPr>
          <p:cNvSpPr txBox="1"/>
          <p:nvPr/>
        </p:nvSpPr>
        <p:spPr>
          <a:xfrm>
            <a:off x="585788" y="949653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US" altLang="ko-KR" sz="18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https://www.youtube.com/watch?v=vWFjqgb-ylQ</a:t>
            </a:r>
            <a:endParaRPr lang="en-US" altLang="ko-KR" sz="1800" dirty="0">
              <a:solidFill>
                <a:srgbClr val="0563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https://www.youtube.com/watch?v=fZ231k3zsAA</a:t>
            </a:r>
            <a:r>
              <a:rPr lang="en-US" altLang="ko-KR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1090</TotalTime>
  <Words>1220</Words>
  <Application>Microsoft Office PowerPoint</Application>
  <PresentationFormat>Custom</PresentationFormat>
  <Paragraphs>229</Paragraphs>
  <Slides>23</Slides>
  <Notes>7</Notes>
  <HiddenSlides>0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3" baseType="lpstr">
      <vt:lpstr>굴림</vt:lpstr>
      <vt:lpstr>맑은 고딕</vt:lpstr>
      <vt:lpstr>Arial</vt:lpstr>
      <vt:lpstr>Calibri</vt:lpstr>
      <vt:lpstr>Calibri Light</vt:lpstr>
      <vt:lpstr>Cambria Math</vt:lpstr>
      <vt:lpstr>Roboto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Equation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Rajendran jack</dc:creator>
  <dc:description/>
  <cp:lastModifiedBy>Kumaresh Selvakumar</cp:lastModifiedBy>
  <cp:revision>24</cp:revision>
  <dcterms:created xsi:type="dcterms:W3CDTF">2025-01-23T04:47:41Z</dcterms:created>
  <dcterms:modified xsi:type="dcterms:W3CDTF">2025-04-22T13:06:54Z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3</vt:i4>
  </property>
</Properties>
</file>